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7" r:id="rId2"/>
    <p:sldId id="266" r:id="rId3"/>
    <p:sldId id="277" r:id="rId4"/>
    <p:sldId id="263" r:id="rId5"/>
    <p:sldId id="285" r:id="rId6"/>
    <p:sldId id="279" r:id="rId7"/>
    <p:sldId id="278" r:id="rId8"/>
    <p:sldId id="280" r:id="rId9"/>
    <p:sldId id="281" r:id="rId10"/>
    <p:sldId id="282" r:id="rId11"/>
    <p:sldId id="283" r:id="rId12"/>
    <p:sldId id="284" r:id="rId13"/>
    <p:sldId id="292" r:id="rId14"/>
    <p:sldId id="293" r:id="rId15"/>
    <p:sldId id="289" r:id="rId16"/>
    <p:sldId id="290" r:id="rId17"/>
  </p:sldIdLst>
  <p:sldSz cx="12192000" cy="6858000"/>
  <p:notesSz cx="6858000" cy="9144000"/>
  <p:defaultTextStyle>
    <a:defPPr rtl="0"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BERTO DE LA ENCINA VARA" initials="ADLEV" lastIdx="1" clrIdx="0">
    <p:extLst>
      <p:ext uri="{19B8F6BF-5375-455C-9EA6-DF929625EA0E}">
        <p15:presenceInfo xmlns:p15="http://schemas.microsoft.com/office/powerpoint/2012/main" userId="S::albertoe@ucm.es::dcb053ae-dad0-483f-a634-40cc344c3c4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95" autoAdjust="0"/>
  </p:normalViewPr>
  <p:slideViewPr>
    <p:cSldViewPr snapToGrid="0">
      <p:cViewPr varScale="1">
        <p:scale>
          <a:sx n="62" d="100"/>
          <a:sy n="62" d="100"/>
        </p:scale>
        <p:origin x="78" y="4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02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es-ES" dirty="0"/>
          </a:p>
        </p:txBody>
      </p:sp>
      <p:sp>
        <p:nvSpPr>
          <p:cNvPr id="3" name="Marcador de posición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558A6B77-4CD0-4837-888F-5450ED07382F}" type="datetime1">
              <a:rPr lang="es-ES" smtClean="0"/>
              <a:t>28/09/2020</a:t>
            </a:fld>
            <a:endParaRPr lang="es-ES" dirty="0"/>
          </a:p>
        </p:txBody>
      </p:sp>
      <p:sp>
        <p:nvSpPr>
          <p:cNvPr id="4" name="Marcador de posición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es-ES" dirty="0"/>
          </a:p>
        </p:txBody>
      </p:sp>
      <p:sp>
        <p:nvSpPr>
          <p:cNvPr id="5" name="Marcador de posición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57E03411-58E2-43FD-AE1D-AD77DFF8CB20}" type="slidenum">
              <a:rPr lang="es-ES" smtClean="0"/>
              <a:pPr algn="r" rtl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es-ES" noProof="0" dirty="0"/>
          </a:p>
        </p:txBody>
      </p:sp>
      <p:sp>
        <p:nvSpPr>
          <p:cNvPr id="3" name="Marcador de posición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/>
            </a:lvl1pPr>
          </a:lstStyle>
          <a:p>
            <a:fld id="{EFBF568D-E0C5-4F7A-80C1-F7598EC89943}" type="datetime1">
              <a:rPr lang="es-ES" noProof="0" smtClean="0"/>
              <a:pPr/>
              <a:t>28/09/2020</a:t>
            </a:fld>
            <a:endParaRPr lang="es-ES" noProof="0" dirty="0"/>
          </a:p>
        </p:txBody>
      </p:sp>
      <p:sp>
        <p:nvSpPr>
          <p:cNvPr id="4" name="Marcador de posición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s-ES" noProof="0" dirty="0"/>
          </a:p>
        </p:txBody>
      </p:sp>
      <p:sp>
        <p:nvSpPr>
          <p:cNvPr id="5" name="Marcador de posición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es-ES" noProof="0" dirty="0"/>
              <a:t>Haga clic para modificar el estilo de texto del patrón</a:t>
            </a:r>
          </a:p>
          <a:p>
            <a:pPr lvl="1" rtl="0"/>
            <a:r>
              <a:rPr lang="es-ES" noProof="0" dirty="0"/>
              <a:t>Segundo nivel</a:t>
            </a:r>
          </a:p>
          <a:p>
            <a:pPr lvl="2" rtl="0"/>
            <a:r>
              <a:rPr lang="es-ES" noProof="0" dirty="0"/>
              <a:t>Tercer nivel</a:t>
            </a:r>
          </a:p>
          <a:p>
            <a:pPr lvl="3" rtl="0"/>
            <a:r>
              <a:rPr lang="es-ES" noProof="0" dirty="0"/>
              <a:t>Cuarto nivel</a:t>
            </a:r>
          </a:p>
          <a:p>
            <a:pPr lvl="4" rtl="0"/>
            <a:r>
              <a:rPr lang="es-ES" noProof="0" dirty="0"/>
              <a:t>Quinto nivel</a:t>
            </a:r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es-ES" noProof="0" dirty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/>
            </a:lvl1pPr>
          </a:lstStyle>
          <a:p>
            <a:fld id="{C8DC57A8-AE18-4654-B6AF-04B3577165BE}" type="slidenum">
              <a:rPr lang="es-ES" noProof="0" smtClean="0"/>
              <a:pPr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DC57A8-AE18-4654-B6AF-04B3577165BE}" type="slidenum">
              <a:rPr lang="es-ES" smtClean="0"/>
              <a:pPr/>
              <a:t>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59270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DC57A8-AE18-4654-B6AF-04B3577165BE}" type="slidenum">
              <a:rPr lang="es-ES" smtClean="0"/>
              <a:pPr/>
              <a:t>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525839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DC57A8-AE18-4654-B6AF-04B3577165BE}" type="slidenum">
              <a:rPr lang="es-ES" smtClean="0"/>
              <a:pPr/>
              <a:t>4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59583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 rtlCol="0" anchor="b">
            <a:noAutofit/>
          </a:bodyPr>
          <a:lstStyle>
            <a:lvl1pPr algn="l" rtl="0">
              <a:defRPr sz="4800"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/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r>
              <a:rPr lang="es-ES" noProof="0"/>
              <a:t>Haga clic para modificar el estilo de subtítulo del patrón</a:t>
            </a:r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98120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s imágenes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066214" y="421594"/>
            <a:ext cx="2286000" cy="1885508"/>
          </a:xfrm>
        </p:spPr>
        <p:txBody>
          <a:bodyPr rtlCol="0">
            <a:noAutofit/>
          </a:bodyPr>
          <a:lstStyle>
            <a:lvl1pPr algn="l" rtl="0">
              <a:defRPr sz="2200"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grpSp>
        <p:nvGrpSpPr>
          <p:cNvPr id="84" name="Grupo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orma libre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86" name="Forma libre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87" name="Forma libre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88" name="Forma libre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89" name="Forma libre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0" name="Forma libre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1" name="Forma libre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2" name="Forma libre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3" name="Forma libre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4" name="Forma libre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5" name="Forma libre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6" name="Forma libre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</p:grpSp>
      <p:sp>
        <p:nvSpPr>
          <p:cNvPr id="97" name="Marcador de posición de imagen 33" descr="Marcador de posición vacío para agregar una imagen. Haga clic en el marcador de posición y seleccione la imagen que desee agregar.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grpSp>
        <p:nvGrpSpPr>
          <p:cNvPr id="98" name="Grupo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Forma libre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0" name="Forma libre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1" name="Forma libre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2" name="Forma libre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3" name="Forma libre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4" name="Forma libre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5" name="Forma libre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6" name="Forma libre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7" name="Forma libre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8" name="Forma libre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9" name="Forma libre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10" name="Forma libre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</p:grpSp>
      <p:sp>
        <p:nvSpPr>
          <p:cNvPr id="111" name="Marcador de posición de imagen 33" descr="Marcador de posición vacío para agregar una imagen. Haga clic en el marcador de posición y seleccione la imagen que desee agregar.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grpSp>
        <p:nvGrpSpPr>
          <p:cNvPr id="112" name="Grupo 111"/>
          <p:cNvGrpSpPr/>
          <p:nvPr/>
        </p:nvGrpSpPr>
        <p:grpSpPr>
          <a:xfrm>
            <a:off x="5322489" y="32456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Forma libre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14" name="Forma libre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15" name="Forma libre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16" name="Forma libre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17" name="Forma libre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18" name="Forma libre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19" name="Forma libre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20" name="Forma libre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21" name="Forma libre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22" name="Forma libre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23" name="Forma libre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24" name="Forma libre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</p:grpSp>
      <p:sp>
        <p:nvSpPr>
          <p:cNvPr id="125" name="Marcador de posición de imagen 33" descr="Marcador de posición vacío para agregar una imagen. Haga clic en el marcador de posición y seleccione la imagen que desee agregar.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4560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sp>
        <p:nvSpPr>
          <p:cNvPr id="126" name="Marcador de posición de texto 3"/>
          <p:cNvSpPr>
            <a:spLocks noGrp="1"/>
          </p:cNvSpPr>
          <p:nvPr>
            <p:ph type="body" sz="half" idx="21"/>
          </p:nvPr>
        </p:nvSpPr>
        <p:spPr>
          <a:xfrm>
            <a:off x="9066214" y="2484992"/>
            <a:ext cx="2286000" cy="3248729"/>
          </a:xfrm>
        </p:spPr>
        <p:txBody>
          <a:bodyPr rtlCol="0" anchor="t" anchorCtr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8" name="Marcador de posición de número de diapositiva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7" name="Marcador de posición de pie de página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6" name="Marcador de posición de fech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8519939F-43D3-4324-9F4F-42CDB000E3C7}" type="datetime1">
              <a:rPr lang="es-ES" noProof="0" smtClean="0"/>
              <a:t>28/09/2020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78742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 rtlCol="0" anchor="b">
            <a:normAutofit/>
          </a:bodyPr>
          <a:lstStyle>
            <a:lvl1pPr algn="l" rtl="0">
              <a:defRPr sz="3600"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contenido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algn="l" rtl="0">
              <a:defRPr sz="2000"/>
            </a:lvl6pPr>
            <a:lvl7pPr algn="l" rtl="0">
              <a:defRPr sz="2000"/>
            </a:lvl7pPr>
            <a:lvl8pPr algn="l" rtl="0">
              <a:defRPr sz="2000"/>
            </a:lvl8pPr>
            <a:lvl9pPr algn="l" rtl="0">
              <a:defRPr sz="2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18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1065213" y="6019801"/>
            <a:ext cx="762000" cy="228600"/>
          </a:xfrm>
        </p:spPr>
        <p:txBody>
          <a:bodyPr rtlCol="0"/>
          <a:lstStyle>
            <a:lvl1pPr algn="l" rtl="0">
              <a:defRPr/>
            </a:lvl1pPr>
          </a:lstStyle>
          <a:p>
            <a:pPr rtl="0"/>
            <a:fld id="{022B156B-59AE-415F-B24B-8756D48BB977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5" name="Marcador de posición de fecha 4"/>
          <p:cNvSpPr>
            <a:spLocks noGrp="1"/>
          </p:cNvSpPr>
          <p:nvPr>
            <p:ph type="dt" sz="half" idx="10"/>
          </p:nvPr>
        </p:nvSpPr>
        <p:spPr>
          <a:xfrm>
            <a:off x="8075611" y="6019801"/>
            <a:ext cx="1396260" cy="228600"/>
          </a:xfrm>
        </p:spPr>
        <p:txBody>
          <a:bodyPr rtlCol="0"/>
          <a:lstStyle>
            <a:lvl1pPr>
              <a:defRPr/>
            </a:lvl1pPr>
          </a:lstStyle>
          <a:p>
            <a:fld id="{E3BAA520-A56B-49DA-92B3-D0067F0E655D}" type="datetime1">
              <a:rPr lang="es-ES" noProof="0" smtClean="0"/>
              <a:t>28/09/2020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23976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 rtlCol="0" anchor="b">
            <a:normAutofit/>
          </a:bodyPr>
          <a:lstStyle>
            <a:lvl1pPr algn="l" rtl="0">
              <a:defRPr sz="3600"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grpSp>
        <p:nvGrpSpPr>
          <p:cNvPr id="8" name="Grupo 7"/>
          <p:cNvGrpSpPr/>
          <p:nvPr/>
        </p:nvGrpSpPr>
        <p:grpSpPr>
          <a:xfrm>
            <a:off x="595546" y="781398"/>
            <a:ext cx="6433398" cy="5053665"/>
            <a:chOff x="5162444" y="781398"/>
            <a:chExt cx="6433398" cy="5053665"/>
          </a:xfrm>
        </p:grpSpPr>
        <p:sp>
          <p:nvSpPr>
            <p:cNvPr id="9" name="Forma libre 42"/>
            <p:cNvSpPr>
              <a:spLocks/>
            </p:cNvSpPr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" name="Forma libre 43"/>
            <p:cNvSpPr>
              <a:spLocks/>
            </p:cNvSpPr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grpSp>
          <p:nvGrpSpPr>
            <p:cNvPr id="11" name="Grupo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Forma libre 41"/>
              <p:cNvSpPr>
                <a:spLocks/>
              </p:cNvSpPr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s-ES" noProof="0" dirty="0"/>
              </a:p>
            </p:txBody>
          </p:sp>
          <p:sp>
            <p:nvSpPr>
              <p:cNvPr id="21" name="Forma libre 44"/>
              <p:cNvSpPr>
                <a:spLocks/>
              </p:cNvSpPr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s-ES" noProof="0" dirty="0"/>
              </a:p>
            </p:txBody>
          </p:sp>
        </p:grpSp>
        <p:sp>
          <p:nvSpPr>
            <p:cNvPr id="12" name="Forma libre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3" name="Forma libre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4" name="Forma libre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5" name="Forma libre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6" name="Forma libre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7" name="Forma libre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8" name="Forma libre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9" name="Forma libre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</p:grpSp>
      <p:sp>
        <p:nvSpPr>
          <p:cNvPr id="3" name="Marcador de posición de imagen 2" descr="Marcador de posición vacío para agregar una imagen. Haga clic en el marcador de posición y seleccione la imagen que desee agregar.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l" rtl="0">
              <a:buNone/>
              <a:defRPr sz="32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18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5" name="Marcador de posición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D553999F-2B7E-4E53-B2AA-9D6AAB411625}" type="datetime1">
              <a:rPr lang="es-ES" noProof="0" smtClean="0"/>
              <a:t>28/09/2020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6595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B54249A-9EFC-47CA-B12B-CD3D7A872E84}" type="datetime1">
              <a:rPr lang="es-ES" noProof="0" smtClean="0"/>
              <a:t>28/09/2020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44793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 rtlCol="0"/>
          <a:lstStyle>
            <a:lvl1pPr>
              <a:lnSpc>
                <a:spcPct val="100000"/>
              </a:lnSpc>
              <a:defRPr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texto vertical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DA0C0C8-5684-43C4-904E-0FB22905C473}" type="datetime1">
              <a:rPr lang="es-ES" noProof="0" smtClean="0"/>
              <a:t>28/09/2020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420580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contenido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DB4623C-B897-4B83-BDAE-F115E20A574A}" type="datetime1">
              <a:rPr lang="es-ES" noProof="0" smtClean="0"/>
              <a:t>28/09/2020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33963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 rtlCol="0" anchor="b">
            <a:normAutofit/>
          </a:bodyPr>
          <a:lstStyle>
            <a:lvl1pPr algn="l" rtl="0">
              <a:defRPr sz="4400"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l" rt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22925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contenido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4" name="Marcador de posición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5" name="Marcador de posición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6DCB58F-E925-46E4-B6E4-85434F6F7AAB}" type="datetime1">
              <a:rPr lang="es-ES" noProof="0" smtClean="0"/>
              <a:t>28/09/2020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97275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rtlCol="0" anchor="b"/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4" name="Marcador de posición de contenido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5" name="Marcador de posición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rtlCol="0" anchor="b"/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6" name="Marcador de posición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9" name="Marcador de posición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8" name="Marcador de posición de pie de página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7" name="Marcador de posición de fecha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40FB2C9-48A4-415D-9D77-1967959E94CA}" type="datetime1">
              <a:rPr lang="es-ES" noProof="0" smtClean="0"/>
              <a:t>28/09/2020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31857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5" name="Marcador de posición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4" name="Marcador de posición de pie de página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3" name="Marcador de posición de fech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38B106F-AADF-485C-AA6D-966058E0CC5B}" type="datetime1">
              <a:rPr lang="es-ES" noProof="0" smtClean="0"/>
              <a:t>28/09/2020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351281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ción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3" name="Marcador de posición de pie de página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2" name="Marcador de posición de fecha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EF7DD3E5-95B8-4534-A709-E227FCBD02D6}" type="datetime1">
              <a:rPr lang="es-ES" noProof="0" smtClean="0"/>
              <a:t>28/09/2020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84787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imágenes con leyend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65212" y="304799"/>
            <a:ext cx="10058402" cy="1216152"/>
          </a:xfrm>
        </p:spPr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grpSp>
        <p:nvGrpSpPr>
          <p:cNvPr id="9" name="Grupo 8"/>
          <p:cNvGrpSpPr/>
          <p:nvPr/>
        </p:nvGrpSpPr>
        <p:grpSpPr>
          <a:xfrm>
            <a:off x="1052422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Forma libre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1" name="Forma libre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2" name="Forma libre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3" name="Forma libre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4" name="Forma libre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5" name="Forma libre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6" name="Forma libre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7" name="Forma libre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8" name="Forma libre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9" name="Forma libre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20" name="Forma libre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21" name="Forma libre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</p:grpSp>
      <p:sp>
        <p:nvSpPr>
          <p:cNvPr id="36" name="Marcador de posición de imagen 33" descr="Marcador de posición vacío para agregar una imagen. Haga clic en el marcador de posición y seleccione la imagen que desee agregar."/>
          <p:cNvSpPr>
            <a:spLocks noGrp="1" noChangeAspect="1"/>
          </p:cNvSpPr>
          <p:nvPr>
            <p:ph type="pic" sz="quarter" idx="17"/>
          </p:nvPr>
        </p:nvSpPr>
        <p:spPr>
          <a:xfrm>
            <a:off x="1265028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sp>
        <p:nvSpPr>
          <p:cNvPr id="39" name="Marcador de posición de texto 3"/>
          <p:cNvSpPr>
            <a:spLocks noGrp="1"/>
          </p:cNvSpPr>
          <p:nvPr>
            <p:ph type="body" sz="half" idx="2"/>
          </p:nvPr>
        </p:nvSpPr>
        <p:spPr>
          <a:xfrm>
            <a:off x="1052423" y="4935990"/>
            <a:ext cx="4368980" cy="100761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grpSp>
        <p:nvGrpSpPr>
          <p:cNvPr id="22" name="Grupo 21"/>
          <p:cNvGrpSpPr/>
          <p:nvPr/>
        </p:nvGrpSpPr>
        <p:grpSpPr>
          <a:xfrm>
            <a:off x="6763111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Forma libre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24" name="Forma libre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25" name="Forma libre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26" name="Forma libre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27" name="Forma libre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28" name="Forma libre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29" name="Forma libre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30" name="Forma libre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31" name="Forma libre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32" name="Forma libre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33" name="Forma libre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34" name="Forma libre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</p:grpSp>
      <p:sp>
        <p:nvSpPr>
          <p:cNvPr id="37" name="Marcador de posición de imagen 33" descr="Marcador de posición vacío para agregar una imagen. Haga clic en el marcador de posición y seleccione la imagen que desee agregar."/>
          <p:cNvSpPr>
            <a:spLocks noGrp="1" noChangeAspect="1"/>
          </p:cNvSpPr>
          <p:nvPr>
            <p:ph type="pic" sz="quarter" idx="18"/>
          </p:nvPr>
        </p:nvSpPr>
        <p:spPr>
          <a:xfrm>
            <a:off x="6975717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sp>
        <p:nvSpPr>
          <p:cNvPr id="40" name="Marcador de posición de texto 3"/>
          <p:cNvSpPr>
            <a:spLocks noGrp="1"/>
          </p:cNvSpPr>
          <p:nvPr>
            <p:ph type="body" sz="half" idx="19"/>
          </p:nvPr>
        </p:nvSpPr>
        <p:spPr>
          <a:xfrm>
            <a:off x="6742908" y="4935990"/>
            <a:ext cx="4368980" cy="100761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8" name="Marcador de posición de número de diapositiva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7" name="Marcador de posición de pie de página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6" name="Marcador de posición de fech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8C7862D9-87B8-4E62-A304-494207D094A9}" type="datetime1">
              <a:rPr lang="es-ES" noProof="0" smtClean="0"/>
              <a:t>28/09/2020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1682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s imágenes con leyend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grpSp>
        <p:nvGrpSpPr>
          <p:cNvPr id="52" name="Grupo 51"/>
          <p:cNvGrpSpPr>
            <a:grpSpLocks noChangeAspect="1"/>
          </p:cNvGrpSpPr>
          <p:nvPr/>
        </p:nvGrpSpPr>
        <p:grpSpPr>
          <a:xfrm rot="5400000">
            <a:off x="104513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Forma libre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54" name="Forma libre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55" name="Forma libre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56" name="Forma libre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57" name="Forma libre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58" name="Forma libre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59" name="Forma libre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60" name="Forma libre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61" name="Forma libre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62" name="Forma libre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63" name="Forma libre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64" name="Forma libre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</p:grpSp>
      <p:sp>
        <p:nvSpPr>
          <p:cNvPr id="79" name="Marcador de posición de imagen 33" descr="Marcador de posición vacío para agregar una imagen. Haga clic en el marcador de posición y seleccione la imagen que desee agregar."/>
          <p:cNvSpPr>
            <a:spLocks noGrp="1"/>
          </p:cNvSpPr>
          <p:nvPr>
            <p:ph type="pic" sz="quarter" idx="19"/>
          </p:nvPr>
        </p:nvSpPr>
        <p:spPr>
          <a:xfrm>
            <a:off x="1249168" y="1824285"/>
            <a:ext cx="2715289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sp>
        <p:nvSpPr>
          <p:cNvPr id="81" name="Marcador de posición de texto 3"/>
          <p:cNvSpPr>
            <a:spLocks noGrp="1"/>
          </p:cNvSpPr>
          <p:nvPr>
            <p:ph type="body" sz="half" idx="2"/>
          </p:nvPr>
        </p:nvSpPr>
        <p:spPr>
          <a:xfrm>
            <a:off x="1235212" y="4947405"/>
            <a:ext cx="2743200" cy="9144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grpSp>
        <p:nvGrpSpPr>
          <p:cNvPr id="84" name="Grupo 83"/>
          <p:cNvGrpSpPr>
            <a:grpSpLocks noChangeAspect="1"/>
          </p:cNvGrpSpPr>
          <p:nvPr userDrawn="1"/>
        </p:nvGrpSpPr>
        <p:grpSpPr>
          <a:xfrm rot="5400000">
            <a:off x="4517135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orma libre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86" name="Forma libre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87" name="Forma libre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88" name="Forma libre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89" name="Forma libre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0" name="Forma libre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1" name="Forma libre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2" name="Forma libre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3" name="Forma libre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4" name="Forma libre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5" name="Forma libre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6" name="Forma libre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</p:grpSp>
      <p:sp>
        <p:nvSpPr>
          <p:cNvPr id="78" name="Marcador de posición de imagen 33" descr="Marcador de posición vacío para agregar una imagen. Haga clic en el marcador de posición y seleccione la imagen que desee agregar."/>
          <p:cNvSpPr>
            <a:spLocks noGrp="1"/>
          </p:cNvSpPr>
          <p:nvPr>
            <p:ph type="pic" sz="quarter" idx="18"/>
          </p:nvPr>
        </p:nvSpPr>
        <p:spPr>
          <a:xfrm>
            <a:off x="4720924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sp>
        <p:nvSpPr>
          <p:cNvPr id="82" name="Marcador de posición de texto 3"/>
          <p:cNvSpPr>
            <a:spLocks noGrp="1"/>
          </p:cNvSpPr>
          <p:nvPr>
            <p:ph type="body" sz="half" idx="21"/>
          </p:nvPr>
        </p:nvSpPr>
        <p:spPr>
          <a:xfrm>
            <a:off x="4707208" y="4947405"/>
            <a:ext cx="2743200" cy="9144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grpSp>
        <p:nvGrpSpPr>
          <p:cNvPr id="97" name="Grupo 96"/>
          <p:cNvGrpSpPr>
            <a:grpSpLocks noChangeAspect="1"/>
          </p:cNvGrpSpPr>
          <p:nvPr userDrawn="1"/>
        </p:nvGrpSpPr>
        <p:grpSpPr>
          <a:xfrm rot="5400000">
            <a:off x="801900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8" name="Forma libre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99" name="Forma libre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0" name="Forma libre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1" name="Forma libre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2" name="Forma libre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3" name="Forma libre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4" name="Forma libre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5" name="Forma libre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6" name="Forma libre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7" name="Forma libre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8" name="Forma libre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09" name="Forma libre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/>
            </a:p>
          </p:txBody>
        </p:sp>
      </p:grpSp>
      <p:sp>
        <p:nvSpPr>
          <p:cNvPr id="80" name="Marcador de posición de imagen 33" descr="Marcador de posición vacío para agregar una imagen. Haga clic en el marcador de posición y seleccione la imagen que desee agregar."/>
          <p:cNvSpPr>
            <a:spLocks noGrp="1"/>
          </p:cNvSpPr>
          <p:nvPr>
            <p:ph type="pic" sz="quarter" idx="20"/>
          </p:nvPr>
        </p:nvSpPr>
        <p:spPr>
          <a:xfrm>
            <a:off x="8222798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sp>
        <p:nvSpPr>
          <p:cNvPr id="83" name="Marcador de posición de texto 3"/>
          <p:cNvSpPr>
            <a:spLocks noGrp="1"/>
          </p:cNvSpPr>
          <p:nvPr>
            <p:ph type="body" sz="half" idx="22"/>
          </p:nvPr>
        </p:nvSpPr>
        <p:spPr>
          <a:xfrm>
            <a:off x="8209082" y="4947405"/>
            <a:ext cx="2743200" cy="9144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8" name="Marcador de posición de número de diapositiva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7" name="Marcador de posición de pie de página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6" name="Marcador de posición de fech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7F694F91-2F43-47E3-B763-F4C14F967562}" type="datetime1">
              <a:rPr lang="es-ES" noProof="0" smtClean="0"/>
              <a:t>28/09/2020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6819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título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es-ES" noProof="0" dirty="0"/>
              <a:t>Haga clic para modificar el estilo de título del patrón</a:t>
            </a:r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es-ES" noProof="0" dirty="0"/>
              <a:t>Editar estilos de texto del patrón</a:t>
            </a:r>
          </a:p>
          <a:p>
            <a:pPr lvl="1" rtl="0"/>
            <a:r>
              <a:rPr lang="es-ES" noProof="0" dirty="0"/>
              <a:t>Segundo nivel</a:t>
            </a:r>
          </a:p>
          <a:p>
            <a:pPr lvl="2" rtl="0"/>
            <a:r>
              <a:rPr lang="es-ES" noProof="0" dirty="0"/>
              <a:t>Tercer nivel</a:t>
            </a:r>
          </a:p>
          <a:p>
            <a:pPr lvl="3" rtl="0"/>
            <a:r>
              <a:rPr lang="es-ES" noProof="0" dirty="0"/>
              <a:t>Cuarto nivel</a:t>
            </a:r>
          </a:p>
          <a:p>
            <a:pPr lvl="4" rtl="0"/>
            <a:r>
              <a:rPr lang="es-ES" noProof="0" dirty="0"/>
              <a:t>Quinto nivel</a:t>
            </a:r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1065213" y="60198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022B156B-59AE-415F-B24B-8756D48BB977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3"/>
          </p:nvPr>
        </p:nvSpPr>
        <p:spPr>
          <a:xfrm>
            <a:off x="1979613" y="6019801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es-ES" noProof="0"/>
              <a:t>Alberto de la Encina Vara</a:t>
            </a:r>
            <a:endParaRPr lang="es-ES" noProof="0" dirty="0"/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fld id="{89810851-C74B-4933-869A-32CF9F184F44}" type="datetime1">
              <a:rPr lang="es-ES" noProof="0" smtClean="0"/>
              <a:t>28/09/2020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30063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62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3464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es-ES" dirty="0"/>
              <a:t>Bases de datos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r>
              <a:rPr lang="es-ES" dirty="0"/>
              <a:t>Modelo R</a:t>
            </a:r>
          </a:p>
        </p:txBody>
      </p:sp>
    </p:spTree>
    <p:extLst>
      <p:ext uri="{BB962C8B-B14F-4D97-AF65-F5344CB8AC3E}">
        <p14:creationId xmlns:p14="http://schemas.microsoft.com/office/powerpoint/2010/main" val="76967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F2F4D7-5D66-4ECD-B19E-0E4689D183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211" y="304800"/>
            <a:ext cx="10503489" cy="1219200"/>
          </a:xfrm>
        </p:spPr>
        <p:txBody>
          <a:bodyPr/>
          <a:lstStyle/>
          <a:p>
            <a:r>
              <a:rPr lang="es-ES" dirty="0"/>
              <a:t>Relaciones:</a:t>
            </a:r>
            <a:br>
              <a:rPr lang="es-ES" dirty="0"/>
            </a:br>
            <a:endParaRPr lang="es-ES" dirty="0"/>
          </a:p>
        </p:txBody>
      </p:sp>
      <p:sp>
        <p:nvSpPr>
          <p:cNvPr id="63" name="Marcador de contenido 2">
            <a:extLst>
              <a:ext uri="{FF2B5EF4-FFF2-40B4-BE49-F238E27FC236}">
                <a16:creationId xmlns:a16="http://schemas.microsoft.com/office/drawing/2014/main" id="{CBACA05F-2D05-4849-BB91-95D6BFC05ACC}"/>
              </a:ext>
            </a:extLst>
          </p:cNvPr>
          <p:cNvSpPr txBox="1">
            <a:spLocks/>
          </p:cNvSpPr>
          <p:nvPr/>
        </p:nvSpPr>
        <p:spPr>
          <a:xfrm>
            <a:off x="1341452" y="1067986"/>
            <a:ext cx="5974611" cy="52848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7472" indent="-347472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0664" indent="-283464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es-ES" u="sng" dirty="0"/>
              <a:t>Generalización y especialización</a:t>
            </a:r>
          </a:p>
          <a:p>
            <a:pPr marL="354012" lvl="2" indent="0">
              <a:buFont typeface="Arial" panose="020B0604020202020204" pitchFamily="34" charset="0"/>
              <a:buNone/>
            </a:pP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Personas(</a:t>
            </a:r>
            <a:r>
              <a:rPr lang="es-ES" u="sng" dirty="0">
                <a:solidFill>
                  <a:srgbClr val="FF9966"/>
                </a:solidFill>
              </a:rPr>
              <a:t>dni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, …) </a:t>
            </a:r>
          </a:p>
          <a:p>
            <a:pPr marL="354012" lvl="2" indent="0">
              <a:buFont typeface="Arial" panose="020B0604020202020204" pitchFamily="34" charset="0"/>
              <a:buNone/>
            </a:pP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Estudiantes(</a:t>
            </a:r>
            <a:r>
              <a:rPr lang="es-ES" u="sng" dirty="0">
                <a:solidFill>
                  <a:srgbClr val="FF9966"/>
                </a:solidFill>
                <a:uFill>
                  <a:solidFill>
                    <a:srgbClr val="FF9966"/>
                  </a:solidFill>
                </a:uFill>
              </a:rPr>
              <a:t>numExp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, </a:t>
            </a:r>
            <a:r>
              <a:rPr lang="es-ES" dirty="0">
                <a:solidFill>
                  <a:schemeClr val="bg2">
                    <a:lumMod val="75000"/>
                  </a:schemeClr>
                </a:solidFill>
                <a:uFill>
                  <a:solidFill>
                    <a:srgbClr val="FF0000"/>
                  </a:solidFill>
                </a:uFill>
              </a:rPr>
              <a:t>dni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, fecha) </a:t>
            </a:r>
            <a:endParaRPr lang="es-ES" u="sng" dirty="0">
              <a:solidFill>
                <a:schemeClr val="accent3">
                  <a:lumMod val="75000"/>
                </a:schemeClr>
              </a:solidFill>
            </a:endParaRPr>
          </a:p>
          <a:p>
            <a:pPr marL="354012" lvl="2" indent="0">
              <a:buFont typeface="Arial" panose="020B0604020202020204" pitchFamily="34" charset="0"/>
              <a:buNone/>
            </a:pP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Profesores(</a:t>
            </a:r>
            <a:r>
              <a:rPr lang="es-ES" u="sng" dirty="0">
                <a:solidFill>
                  <a:schemeClr val="bg2">
                    <a:lumMod val="75000"/>
                  </a:schemeClr>
                </a:solidFill>
                <a:uFill>
                  <a:solidFill>
                    <a:srgbClr val="FF9966"/>
                  </a:solidFill>
                </a:uFill>
              </a:rPr>
              <a:t>dni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, despacho)</a:t>
            </a:r>
          </a:p>
          <a:p>
            <a:pPr marL="354012" lvl="2" indent="0">
              <a:buNone/>
            </a:pP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	C.E. </a:t>
            </a:r>
            <a:r>
              <a:rPr lang="es-ES" dirty="0" err="1">
                <a:solidFill>
                  <a:schemeClr val="bg2">
                    <a:lumMod val="75000"/>
                  </a:schemeClr>
                </a:solidFill>
              </a:rPr>
              <a:t>dni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 de Personas(</a:t>
            </a:r>
            <a:r>
              <a:rPr lang="es-ES" dirty="0" err="1">
                <a:solidFill>
                  <a:srgbClr val="FF9966"/>
                </a:solidFill>
              </a:rPr>
              <a:t>dni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)</a:t>
            </a:r>
          </a:p>
          <a:p>
            <a:pPr marL="354012" lvl="2" indent="0">
              <a:buFont typeface="Arial" panose="020B0604020202020204" pitchFamily="34" charset="0"/>
              <a:buNone/>
            </a:pP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endParaRPr lang="es-ES" u="sng" dirty="0"/>
          </a:p>
          <a:p>
            <a:pPr marL="457200" indent="-457200">
              <a:buFont typeface="+mj-lt"/>
              <a:buAutoNum type="arabicPeriod"/>
            </a:pPr>
            <a:r>
              <a:rPr lang="es-ES" u="sng" dirty="0"/>
              <a:t>Agregaciones</a:t>
            </a:r>
          </a:p>
          <a:p>
            <a:pPr marL="354012" lvl="2" indent="0">
              <a:buFont typeface="Arial" panose="020B0604020202020204" pitchFamily="34" charset="0"/>
              <a:buNone/>
            </a:pPr>
            <a:r>
              <a:rPr lang="es-ES" dirty="0"/>
              <a:t>Depende de la cardinalidad de la relación.</a:t>
            </a:r>
            <a:endParaRPr lang="es-ES" dirty="0">
              <a:solidFill>
                <a:srgbClr val="92D050"/>
              </a:solidFill>
            </a:endParaRPr>
          </a:p>
          <a:p>
            <a:pPr marL="354012" lvl="2" indent="0">
              <a:buFont typeface="Arial" panose="020B0604020202020204" pitchFamily="34" charset="0"/>
              <a:buNone/>
            </a:pP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Dirige(</a:t>
            </a:r>
            <a:r>
              <a:rPr lang="es-ES" u="sng" dirty="0" err="1">
                <a:solidFill>
                  <a:schemeClr val="bg2">
                    <a:lumMod val="75000"/>
                  </a:schemeClr>
                </a:solidFill>
                <a:uFill>
                  <a:solidFill>
                    <a:srgbClr val="FF9966"/>
                  </a:solidFill>
                </a:uFill>
              </a:rPr>
              <a:t>pk_trabaja_en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,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FF0000"/>
                  </a:solidFill>
                </a:uFill>
              </a:rPr>
              <a:t> </a:t>
            </a:r>
            <a:r>
              <a:rPr lang="es-ES" u="sng" dirty="0">
                <a:solidFill>
                  <a:schemeClr val="bg2">
                    <a:lumMod val="75000"/>
                  </a:schemeClr>
                </a:solidFill>
                <a:uFill>
                  <a:solidFill>
                    <a:srgbClr val="FF9966"/>
                  </a:solidFill>
                </a:uFill>
              </a:rPr>
              <a:t>pkDirectores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, </a:t>
            </a:r>
            <a:r>
              <a:rPr lang="es-ES" dirty="0" err="1">
                <a:solidFill>
                  <a:schemeClr val="accent3">
                    <a:lumMod val="75000"/>
                  </a:schemeClr>
                </a:solidFill>
              </a:rPr>
              <a:t>fechaIncio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) </a:t>
            </a:r>
            <a:endParaRPr lang="es-ES" u="sng" dirty="0">
              <a:solidFill>
                <a:schemeClr val="accent3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s-ES" u="sng" dirty="0"/>
          </a:p>
          <a:p>
            <a:pPr marL="457200" indent="-457200">
              <a:buFont typeface="+mj-lt"/>
              <a:buAutoNum type="arabicPeriod"/>
            </a:pPr>
            <a:endParaRPr lang="es-ES" dirty="0"/>
          </a:p>
        </p:txBody>
      </p:sp>
      <p:grpSp>
        <p:nvGrpSpPr>
          <p:cNvPr id="78" name="Grupo 77">
            <a:extLst>
              <a:ext uri="{FF2B5EF4-FFF2-40B4-BE49-F238E27FC236}">
                <a16:creationId xmlns:a16="http://schemas.microsoft.com/office/drawing/2014/main" id="{44C96831-4FB7-478B-9BCB-39285457907C}"/>
              </a:ext>
            </a:extLst>
          </p:cNvPr>
          <p:cNvGrpSpPr/>
          <p:nvPr/>
        </p:nvGrpSpPr>
        <p:grpSpPr>
          <a:xfrm>
            <a:off x="7239796" y="3815088"/>
            <a:ext cx="4838499" cy="2301775"/>
            <a:chOff x="4550191" y="4238887"/>
            <a:chExt cx="4772831" cy="2482312"/>
          </a:xfrm>
          <a:noFill/>
        </p:grpSpPr>
        <p:sp>
          <p:nvSpPr>
            <p:cNvPr id="79" name="Rectángulo 78">
              <a:extLst>
                <a:ext uri="{FF2B5EF4-FFF2-40B4-BE49-F238E27FC236}">
                  <a16:creationId xmlns:a16="http://schemas.microsoft.com/office/drawing/2014/main" id="{D1C42566-8BD0-490B-9187-BCE46D3C8A5A}"/>
                </a:ext>
              </a:extLst>
            </p:cNvPr>
            <p:cNvSpPr/>
            <p:nvPr/>
          </p:nvSpPr>
          <p:spPr>
            <a:xfrm>
              <a:off x="4550191" y="4238887"/>
              <a:ext cx="4772831" cy="1008490"/>
            </a:xfrm>
            <a:prstGeom prst="rect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marL="0" indent="1588" algn="ctr">
                <a:lnSpc>
                  <a:spcPct val="90000"/>
                </a:lnSpc>
                <a:buNone/>
              </a:pPr>
              <a:endParaRPr lang="es-ES" sz="1400" dirty="0">
                <a:solidFill>
                  <a:schemeClr val="tx2"/>
                </a:solidFill>
                <a:latin typeface="Cambria" pitchFamily="18" charset="0"/>
              </a:endParaRPr>
            </a:p>
          </p:txBody>
        </p:sp>
        <p:sp>
          <p:nvSpPr>
            <p:cNvPr id="96" name="Rombo 95">
              <a:extLst>
                <a:ext uri="{FF2B5EF4-FFF2-40B4-BE49-F238E27FC236}">
                  <a16:creationId xmlns:a16="http://schemas.microsoft.com/office/drawing/2014/main" id="{0AA34FE1-52C5-4065-967B-23EAD6BD0867}"/>
                </a:ext>
              </a:extLst>
            </p:cNvPr>
            <p:cNvSpPr/>
            <p:nvPr/>
          </p:nvSpPr>
          <p:spPr>
            <a:xfrm>
              <a:off x="5998294" y="4476099"/>
              <a:ext cx="2003134" cy="534065"/>
            </a:xfrm>
            <a:prstGeom prst="diamond">
              <a:avLst/>
            </a:prstGeom>
            <a:grpFill/>
            <a:ln w="28575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none" lIns="0" tIns="0" rIns="0" bIns="0" rtlCol="0" anchor="ctr">
              <a:spAutoFit/>
            </a:bodyPr>
            <a:lstStyle/>
            <a:p>
              <a:pPr marL="0" indent="1588" algn="ctr">
                <a:lnSpc>
                  <a:spcPct val="90000"/>
                </a:lnSpc>
                <a:buNone/>
              </a:pPr>
              <a:r>
                <a:rPr lang="es-ES" dirty="0">
                  <a:solidFill>
                    <a:schemeClr val="tx2"/>
                  </a:solidFill>
                  <a:latin typeface="Cambria" pitchFamily="18" charset="0"/>
                </a:rPr>
                <a:t>trabaja_en</a:t>
              </a:r>
            </a:p>
          </p:txBody>
        </p:sp>
        <p:sp>
          <p:nvSpPr>
            <p:cNvPr id="81" name="CuadroTexto 80">
              <a:extLst>
                <a:ext uri="{FF2B5EF4-FFF2-40B4-BE49-F238E27FC236}">
                  <a16:creationId xmlns:a16="http://schemas.microsoft.com/office/drawing/2014/main" id="{90A2182A-0A66-4AD7-9D54-0DDC3F2ACB34}"/>
                </a:ext>
              </a:extLst>
            </p:cNvPr>
            <p:cNvSpPr txBox="1"/>
            <p:nvPr/>
          </p:nvSpPr>
          <p:spPr>
            <a:xfrm>
              <a:off x="8191355" y="4577172"/>
              <a:ext cx="1089796" cy="331917"/>
            </a:xfrm>
            <a:prstGeom prst="rect">
              <a:avLst/>
            </a:prstGeom>
            <a:grpFill/>
            <a:ln w="28575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400" dirty="0">
                  <a:solidFill>
                    <a:schemeClr val="tx2"/>
                  </a:solidFill>
                  <a:latin typeface="+mj-lt"/>
                </a:rPr>
                <a:t>Sucursales</a:t>
              </a:r>
            </a:p>
          </p:txBody>
        </p:sp>
        <p:sp>
          <p:nvSpPr>
            <p:cNvPr id="82" name="CuadroTexto 81">
              <a:extLst>
                <a:ext uri="{FF2B5EF4-FFF2-40B4-BE49-F238E27FC236}">
                  <a16:creationId xmlns:a16="http://schemas.microsoft.com/office/drawing/2014/main" id="{BBF7A1FA-0149-45F0-AD63-4ECB5B561E08}"/>
                </a:ext>
              </a:extLst>
            </p:cNvPr>
            <p:cNvSpPr txBox="1"/>
            <p:nvPr/>
          </p:nvSpPr>
          <p:spPr>
            <a:xfrm>
              <a:off x="4669552" y="4575208"/>
              <a:ext cx="1138814" cy="331917"/>
            </a:xfrm>
            <a:prstGeom prst="rect">
              <a:avLst/>
            </a:prstGeom>
            <a:grpFill/>
            <a:ln w="28575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400" dirty="0">
                  <a:solidFill>
                    <a:schemeClr val="tx2"/>
                  </a:solidFill>
                  <a:latin typeface="+mj-lt"/>
                </a:rPr>
                <a:t>Empleados</a:t>
              </a:r>
            </a:p>
          </p:txBody>
        </p:sp>
        <p:cxnSp>
          <p:nvCxnSpPr>
            <p:cNvPr id="83" name="Conector recto 82">
              <a:extLst>
                <a:ext uri="{FF2B5EF4-FFF2-40B4-BE49-F238E27FC236}">
                  <a16:creationId xmlns:a16="http://schemas.microsoft.com/office/drawing/2014/main" id="{C64E02C4-8A08-4E50-9715-6C567B69655A}"/>
                </a:ext>
              </a:extLst>
            </p:cNvPr>
            <p:cNvCxnSpPr>
              <a:cxnSpLocks/>
              <a:stCxn id="82" idx="3"/>
              <a:endCxn id="96" idx="1"/>
            </p:cNvCxnSpPr>
            <p:nvPr/>
          </p:nvCxnSpPr>
          <p:spPr>
            <a:xfrm>
              <a:off x="5808366" y="4741168"/>
              <a:ext cx="189928" cy="1965"/>
            </a:xfrm>
            <a:prstGeom prst="line">
              <a:avLst/>
            </a:prstGeom>
            <a:grpFill/>
            <a:ln w="28575">
              <a:solidFill>
                <a:schemeClr val="tx1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>
              <a:extLst>
                <a:ext uri="{FF2B5EF4-FFF2-40B4-BE49-F238E27FC236}">
                  <a16:creationId xmlns:a16="http://schemas.microsoft.com/office/drawing/2014/main" id="{2D0980CD-B87F-4065-9304-416F72FB4C76}"/>
                </a:ext>
              </a:extLst>
            </p:cNvPr>
            <p:cNvCxnSpPr>
              <a:cxnSpLocks/>
              <a:stCxn id="96" idx="3"/>
              <a:endCxn id="81" idx="1"/>
            </p:cNvCxnSpPr>
            <p:nvPr/>
          </p:nvCxnSpPr>
          <p:spPr>
            <a:xfrm flipV="1">
              <a:off x="8001428" y="4743131"/>
              <a:ext cx="189928" cy="1"/>
            </a:xfrm>
            <a:prstGeom prst="line">
              <a:avLst/>
            </a:prstGeom>
            <a:grpFill/>
            <a:ln w="28575">
              <a:solidFill>
                <a:schemeClr val="tx1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Rombo 93">
              <a:extLst>
                <a:ext uri="{FF2B5EF4-FFF2-40B4-BE49-F238E27FC236}">
                  <a16:creationId xmlns:a16="http://schemas.microsoft.com/office/drawing/2014/main" id="{0115CC13-A45C-4118-8625-CE8299998522}"/>
                </a:ext>
              </a:extLst>
            </p:cNvPr>
            <p:cNvSpPr/>
            <p:nvPr/>
          </p:nvSpPr>
          <p:spPr>
            <a:xfrm>
              <a:off x="6251928" y="5539976"/>
              <a:ext cx="1361346" cy="624724"/>
            </a:xfrm>
            <a:prstGeom prst="diamond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txBody>
            <a:bodyPr wrap="none" rtlCol="0" anchor="ctr">
              <a:spAutoFit/>
            </a:bodyPr>
            <a:lstStyle/>
            <a:p>
              <a:pPr marL="0" indent="1588" algn="ctr">
                <a:lnSpc>
                  <a:spcPct val="90000"/>
                </a:lnSpc>
                <a:buNone/>
              </a:pPr>
              <a:r>
                <a:rPr lang="es-ES" sz="1400" dirty="0">
                  <a:solidFill>
                    <a:schemeClr val="tx2"/>
                  </a:solidFill>
                </a:rPr>
                <a:t>dirige</a:t>
              </a:r>
            </a:p>
          </p:txBody>
        </p:sp>
        <p:sp>
          <p:nvSpPr>
            <p:cNvPr id="87" name="CuadroTexto 86">
              <a:extLst>
                <a:ext uri="{FF2B5EF4-FFF2-40B4-BE49-F238E27FC236}">
                  <a16:creationId xmlns:a16="http://schemas.microsoft.com/office/drawing/2014/main" id="{B6DA6F1C-B0EE-4A34-B932-7596C2C64F44}"/>
                </a:ext>
              </a:extLst>
            </p:cNvPr>
            <p:cNvSpPr txBox="1"/>
            <p:nvPr/>
          </p:nvSpPr>
          <p:spPr>
            <a:xfrm>
              <a:off x="6394620" y="6389282"/>
              <a:ext cx="1086634" cy="331917"/>
            </a:xfrm>
            <a:prstGeom prst="rect">
              <a:avLst/>
            </a:prstGeom>
            <a:grpFill/>
            <a:ln w="28575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400" dirty="0">
                  <a:solidFill>
                    <a:schemeClr val="tx2"/>
                  </a:solidFill>
                  <a:latin typeface="+mj-lt"/>
                </a:rPr>
                <a:t>Directores</a:t>
              </a:r>
            </a:p>
          </p:txBody>
        </p:sp>
        <p:cxnSp>
          <p:nvCxnSpPr>
            <p:cNvPr id="88" name="Conector recto 87">
              <a:extLst>
                <a:ext uri="{FF2B5EF4-FFF2-40B4-BE49-F238E27FC236}">
                  <a16:creationId xmlns:a16="http://schemas.microsoft.com/office/drawing/2014/main" id="{70F93532-5C96-433E-A957-181ADE39E0DF}"/>
                </a:ext>
              </a:extLst>
            </p:cNvPr>
            <p:cNvCxnSpPr>
              <a:cxnSpLocks/>
              <a:stCxn id="94" idx="2"/>
              <a:endCxn id="87" idx="0"/>
            </p:cNvCxnSpPr>
            <p:nvPr/>
          </p:nvCxnSpPr>
          <p:spPr>
            <a:xfrm>
              <a:off x="6932601" y="6164700"/>
              <a:ext cx="5337" cy="224582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ector recto 88">
              <a:extLst>
                <a:ext uri="{FF2B5EF4-FFF2-40B4-BE49-F238E27FC236}">
                  <a16:creationId xmlns:a16="http://schemas.microsoft.com/office/drawing/2014/main" id="{886503D5-B7F9-4F4B-A8CC-60824618BA5F}"/>
                </a:ext>
              </a:extLst>
            </p:cNvPr>
            <p:cNvCxnSpPr>
              <a:cxnSpLocks/>
              <a:stCxn id="79" idx="2"/>
              <a:endCxn id="94" idx="0"/>
            </p:cNvCxnSpPr>
            <p:nvPr/>
          </p:nvCxnSpPr>
          <p:spPr>
            <a:xfrm flipH="1">
              <a:off x="6932601" y="5247377"/>
              <a:ext cx="4006" cy="292600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Elipse 91">
              <a:extLst>
                <a:ext uri="{FF2B5EF4-FFF2-40B4-BE49-F238E27FC236}">
                  <a16:creationId xmlns:a16="http://schemas.microsoft.com/office/drawing/2014/main" id="{67BAE1CD-0166-4604-991E-F9F68DD7563D}"/>
                </a:ext>
              </a:extLst>
            </p:cNvPr>
            <p:cNvSpPr/>
            <p:nvPr/>
          </p:nvSpPr>
          <p:spPr>
            <a:xfrm>
              <a:off x="7761212" y="5641517"/>
              <a:ext cx="1561809" cy="442234"/>
            </a:xfrm>
            <a:prstGeom prst="ellipse">
              <a:avLst/>
            </a:prstGeom>
            <a:grpFill/>
            <a:ln w="28575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none" rtlCol="0" anchor="ctr">
              <a:spAutoFit/>
            </a:bodyPr>
            <a:lstStyle/>
            <a:p>
              <a:pPr marL="0" indent="1588" algn="ctr">
                <a:lnSpc>
                  <a:spcPct val="90000"/>
                </a:lnSpc>
                <a:buNone/>
              </a:pPr>
              <a:r>
                <a:rPr lang="es-ES" sz="1400" dirty="0">
                  <a:solidFill>
                    <a:schemeClr val="tx2"/>
                  </a:solidFill>
                </a:rPr>
                <a:t>fechaInicio</a:t>
              </a:r>
            </a:p>
          </p:txBody>
        </p:sp>
        <p:cxnSp>
          <p:nvCxnSpPr>
            <p:cNvPr id="91" name="Conector recto 90">
              <a:extLst>
                <a:ext uri="{FF2B5EF4-FFF2-40B4-BE49-F238E27FC236}">
                  <a16:creationId xmlns:a16="http://schemas.microsoft.com/office/drawing/2014/main" id="{E830E442-FACD-4473-8D96-F8FC91FC4690}"/>
                </a:ext>
              </a:extLst>
            </p:cNvPr>
            <p:cNvCxnSpPr>
              <a:cxnSpLocks/>
              <a:stCxn id="92" idx="2"/>
              <a:endCxn id="94" idx="3"/>
            </p:cNvCxnSpPr>
            <p:nvPr/>
          </p:nvCxnSpPr>
          <p:spPr>
            <a:xfrm flipH="1" flipV="1">
              <a:off x="7613274" y="5852338"/>
              <a:ext cx="147939" cy="10297"/>
            </a:xfrm>
            <a:prstGeom prst="line">
              <a:avLst/>
            </a:prstGeom>
            <a:grpFill/>
            <a:ln w="28575">
              <a:solidFill>
                <a:schemeClr val="tx1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Grupo 97">
            <a:extLst>
              <a:ext uri="{FF2B5EF4-FFF2-40B4-BE49-F238E27FC236}">
                <a16:creationId xmlns:a16="http://schemas.microsoft.com/office/drawing/2014/main" id="{E90A974B-EE55-4634-A0C1-20EBAF760C47}"/>
              </a:ext>
            </a:extLst>
          </p:cNvPr>
          <p:cNvGrpSpPr/>
          <p:nvPr/>
        </p:nvGrpSpPr>
        <p:grpSpPr>
          <a:xfrm>
            <a:off x="7638130" y="838797"/>
            <a:ext cx="3942057" cy="2405780"/>
            <a:chOff x="5217298" y="1006704"/>
            <a:chExt cx="3942057" cy="2405780"/>
          </a:xfrm>
          <a:noFill/>
        </p:grpSpPr>
        <p:grpSp>
          <p:nvGrpSpPr>
            <p:cNvPr id="100" name="Grupo 99">
              <a:extLst>
                <a:ext uri="{FF2B5EF4-FFF2-40B4-BE49-F238E27FC236}">
                  <a16:creationId xmlns:a16="http://schemas.microsoft.com/office/drawing/2014/main" id="{7A3310C9-CB3E-4936-A609-1EA53C2716FF}"/>
                </a:ext>
              </a:extLst>
            </p:cNvPr>
            <p:cNvGrpSpPr/>
            <p:nvPr/>
          </p:nvGrpSpPr>
          <p:grpSpPr>
            <a:xfrm>
              <a:off x="5217298" y="1006704"/>
              <a:ext cx="3942057" cy="2405780"/>
              <a:chOff x="5224708" y="1011608"/>
              <a:chExt cx="3942057" cy="2405780"/>
            </a:xfrm>
            <a:grpFill/>
          </p:grpSpPr>
          <p:sp>
            <p:nvSpPr>
              <p:cNvPr id="105" name="CuadroTexto 104">
                <a:extLst>
                  <a:ext uri="{FF2B5EF4-FFF2-40B4-BE49-F238E27FC236}">
                    <a16:creationId xmlns:a16="http://schemas.microsoft.com/office/drawing/2014/main" id="{480BAEC4-1346-479F-A08C-7103D76FF46C}"/>
                  </a:ext>
                </a:extLst>
              </p:cNvPr>
              <p:cNvSpPr txBox="1"/>
              <p:nvPr/>
            </p:nvSpPr>
            <p:spPr>
              <a:xfrm>
                <a:off x="5981291" y="2534578"/>
                <a:ext cx="1311890" cy="307777"/>
              </a:xfrm>
              <a:prstGeom prst="rect">
                <a:avLst/>
              </a:prstGeom>
              <a:grpFill/>
              <a:ln w="28575">
                <a:solidFill>
                  <a:schemeClr val="tx1">
                    <a:lumMod val="60000"/>
                    <a:lumOff val="4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dirty="0">
                    <a:solidFill>
                      <a:schemeClr val="tx2"/>
                    </a:solidFill>
                    <a:latin typeface="+mj-lt"/>
                  </a:rPr>
                  <a:t>Estudiantes</a:t>
                </a:r>
              </a:p>
            </p:txBody>
          </p:sp>
          <p:sp>
            <p:nvSpPr>
              <p:cNvPr id="106" name="CuadroTexto 105">
                <a:extLst>
                  <a:ext uri="{FF2B5EF4-FFF2-40B4-BE49-F238E27FC236}">
                    <a16:creationId xmlns:a16="http://schemas.microsoft.com/office/drawing/2014/main" id="{9C413552-12B1-4664-B601-FE5E379E7F5F}"/>
                  </a:ext>
                </a:extLst>
              </p:cNvPr>
              <p:cNvSpPr txBox="1"/>
              <p:nvPr/>
            </p:nvSpPr>
            <p:spPr>
              <a:xfrm>
                <a:off x="6945036" y="1039645"/>
                <a:ext cx="1028516" cy="307777"/>
              </a:xfrm>
              <a:prstGeom prst="rect">
                <a:avLst/>
              </a:prstGeom>
              <a:grpFill/>
              <a:ln w="28575">
                <a:solidFill>
                  <a:schemeClr val="tx1">
                    <a:lumMod val="60000"/>
                    <a:lumOff val="4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dirty="0">
                    <a:solidFill>
                      <a:schemeClr val="tx2"/>
                    </a:solidFill>
                    <a:latin typeface="+mj-lt"/>
                  </a:rPr>
                  <a:t>Personas</a:t>
                </a:r>
              </a:p>
            </p:txBody>
          </p:sp>
          <p:sp>
            <p:nvSpPr>
              <p:cNvPr id="107" name="CuadroTexto 106">
                <a:extLst>
                  <a:ext uri="{FF2B5EF4-FFF2-40B4-BE49-F238E27FC236}">
                    <a16:creationId xmlns:a16="http://schemas.microsoft.com/office/drawing/2014/main" id="{DBF41AE9-3FF4-4E4D-A289-086536EB5567}"/>
                  </a:ext>
                </a:extLst>
              </p:cNvPr>
              <p:cNvSpPr txBox="1"/>
              <p:nvPr/>
            </p:nvSpPr>
            <p:spPr>
              <a:xfrm>
                <a:off x="7835583" y="2535910"/>
                <a:ext cx="1254886" cy="307777"/>
              </a:xfrm>
              <a:prstGeom prst="rect">
                <a:avLst/>
              </a:prstGeom>
              <a:grpFill/>
              <a:ln w="28575">
                <a:solidFill>
                  <a:schemeClr val="tx1">
                    <a:lumMod val="60000"/>
                    <a:lumOff val="4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dirty="0">
                    <a:solidFill>
                      <a:schemeClr val="tx2"/>
                    </a:solidFill>
                    <a:latin typeface="+mj-lt"/>
                  </a:rPr>
                  <a:t>Profesores</a:t>
                </a:r>
              </a:p>
            </p:txBody>
          </p:sp>
          <p:sp>
            <p:nvSpPr>
              <p:cNvPr id="123" name="Elipse 122">
                <a:extLst>
                  <a:ext uri="{FF2B5EF4-FFF2-40B4-BE49-F238E27FC236}">
                    <a16:creationId xmlns:a16="http://schemas.microsoft.com/office/drawing/2014/main" id="{513F1575-A01F-4603-B76A-D2C12E1C3A3F}"/>
                  </a:ext>
                </a:extLst>
              </p:cNvPr>
              <p:cNvSpPr/>
              <p:nvPr/>
            </p:nvSpPr>
            <p:spPr>
              <a:xfrm>
                <a:off x="7759287" y="3004995"/>
                <a:ext cx="1407478" cy="410071"/>
              </a:xfrm>
              <a:prstGeom prst="ellipse">
                <a:avLst/>
              </a:prstGeom>
              <a:grpFill/>
              <a:ln w="28575">
                <a:solidFill>
                  <a:schemeClr val="tx1">
                    <a:lumMod val="60000"/>
                    <a:lumOff val="40000"/>
                  </a:schemeClr>
                </a:solidFill>
              </a:ln>
            </p:spPr>
            <p:txBody>
              <a:bodyPr wrap="none" rtlCol="0" anchor="ctr">
                <a:spAutoFit/>
              </a:bodyPr>
              <a:lstStyle/>
              <a:p>
                <a:pPr marL="0" indent="1588" algn="ctr">
                  <a:lnSpc>
                    <a:spcPct val="90000"/>
                  </a:lnSpc>
                  <a:buNone/>
                </a:pPr>
                <a:r>
                  <a:rPr lang="es-ES" sz="1400" dirty="0">
                    <a:solidFill>
                      <a:schemeClr val="tx2"/>
                    </a:solidFill>
                  </a:rPr>
                  <a:t>despacho</a:t>
                </a:r>
              </a:p>
            </p:txBody>
          </p:sp>
          <p:sp>
            <p:nvSpPr>
              <p:cNvPr id="121" name="Elipse 120">
                <a:extLst>
                  <a:ext uri="{FF2B5EF4-FFF2-40B4-BE49-F238E27FC236}">
                    <a16:creationId xmlns:a16="http://schemas.microsoft.com/office/drawing/2014/main" id="{BDAF3051-D2A4-4A9D-8583-3ECBBCC55460}"/>
                  </a:ext>
                </a:extLst>
              </p:cNvPr>
              <p:cNvSpPr/>
              <p:nvPr/>
            </p:nvSpPr>
            <p:spPr>
              <a:xfrm>
                <a:off x="5224708" y="3007317"/>
                <a:ext cx="1312804" cy="410071"/>
              </a:xfrm>
              <a:prstGeom prst="ellipse">
                <a:avLst/>
              </a:prstGeom>
              <a:grpFill/>
              <a:ln w="28575">
                <a:solidFill>
                  <a:schemeClr val="tx1">
                    <a:lumMod val="60000"/>
                    <a:lumOff val="40000"/>
                  </a:schemeClr>
                </a:solidFill>
              </a:ln>
            </p:spPr>
            <p:txBody>
              <a:bodyPr wrap="none" rtlCol="0" anchor="ctr">
                <a:spAutoFit/>
              </a:bodyPr>
              <a:lstStyle/>
              <a:p>
                <a:pPr marL="0" indent="1588" algn="ctr">
                  <a:lnSpc>
                    <a:spcPct val="90000"/>
                  </a:lnSpc>
                  <a:buNone/>
                </a:pPr>
                <a:r>
                  <a:rPr lang="es-ES" sz="1400" dirty="0">
                    <a:solidFill>
                      <a:schemeClr val="tx2"/>
                    </a:solidFill>
                  </a:rPr>
                  <a:t>numExp</a:t>
                </a:r>
              </a:p>
            </p:txBody>
          </p:sp>
          <p:sp>
            <p:nvSpPr>
              <p:cNvPr id="111" name="Diagrama de flujo: combinar 110">
                <a:extLst>
                  <a:ext uri="{FF2B5EF4-FFF2-40B4-BE49-F238E27FC236}">
                    <a16:creationId xmlns:a16="http://schemas.microsoft.com/office/drawing/2014/main" id="{A9722C7B-2301-4515-BADE-D483FA6FE631}"/>
                  </a:ext>
                </a:extLst>
              </p:cNvPr>
              <p:cNvSpPr/>
              <p:nvPr/>
            </p:nvSpPr>
            <p:spPr>
              <a:xfrm>
                <a:off x="6846007" y="1664186"/>
                <a:ext cx="1221302" cy="568589"/>
              </a:xfrm>
              <a:prstGeom prst="flowChartMerge">
                <a:avLst/>
              </a:prstGeom>
              <a:grpFill/>
              <a:ln w="28575">
                <a:solidFill>
                  <a:schemeClr val="accent6">
                    <a:lumMod val="75000"/>
                  </a:schemeClr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marL="0" indent="1588" algn="ctr">
                  <a:lnSpc>
                    <a:spcPct val="90000"/>
                  </a:lnSpc>
                  <a:buNone/>
                </a:pPr>
                <a:r>
                  <a:rPr lang="es-ES" sz="1400" dirty="0">
                    <a:solidFill>
                      <a:schemeClr val="tx2"/>
                    </a:solidFill>
                    <a:latin typeface="Cambria" pitchFamily="18" charset="0"/>
                  </a:rPr>
                  <a:t>son</a:t>
                </a:r>
              </a:p>
            </p:txBody>
          </p:sp>
          <p:cxnSp>
            <p:nvCxnSpPr>
              <p:cNvPr id="112" name="Conector recto 111">
                <a:extLst>
                  <a:ext uri="{FF2B5EF4-FFF2-40B4-BE49-F238E27FC236}">
                    <a16:creationId xmlns:a16="http://schemas.microsoft.com/office/drawing/2014/main" id="{BA1616EC-9BA4-41AE-AB1A-143A5A050ADD}"/>
                  </a:ext>
                </a:extLst>
              </p:cNvPr>
              <p:cNvCxnSpPr>
                <a:cxnSpLocks/>
                <a:stCxn id="106" idx="2"/>
                <a:endCxn id="111" idx="0"/>
              </p:cNvCxnSpPr>
              <p:nvPr/>
            </p:nvCxnSpPr>
            <p:spPr>
              <a:xfrm flipH="1">
                <a:off x="7456658" y="1347422"/>
                <a:ext cx="2636" cy="316764"/>
              </a:xfrm>
              <a:prstGeom prst="line">
                <a:avLst/>
              </a:prstGeom>
              <a:grpFill/>
              <a:ln w="28575">
                <a:solidFill>
                  <a:schemeClr val="tx1">
                    <a:lumMod val="60000"/>
                    <a:lumOff val="4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Conector recto 112">
                <a:extLst>
                  <a:ext uri="{FF2B5EF4-FFF2-40B4-BE49-F238E27FC236}">
                    <a16:creationId xmlns:a16="http://schemas.microsoft.com/office/drawing/2014/main" id="{15538E84-3B84-40E0-BCFF-5EE690239C09}"/>
                  </a:ext>
                </a:extLst>
              </p:cNvPr>
              <p:cNvCxnSpPr>
                <a:cxnSpLocks/>
                <a:stCxn id="105" idx="2"/>
                <a:endCxn id="121" idx="0"/>
              </p:cNvCxnSpPr>
              <p:nvPr/>
            </p:nvCxnSpPr>
            <p:spPr>
              <a:xfrm flipH="1">
                <a:off x="5881110" y="2842355"/>
                <a:ext cx="756126" cy="164962"/>
              </a:xfrm>
              <a:prstGeom prst="line">
                <a:avLst/>
              </a:prstGeom>
              <a:grpFill/>
              <a:ln w="28575">
                <a:solidFill>
                  <a:schemeClr val="tx1">
                    <a:lumMod val="60000"/>
                    <a:lumOff val="4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Conector recto 113">
                <a:extLst>
                  <a:ext uri="{FF2B5EF4-FFF2-40B4-BE49-F238E27FC236}">
                    <a16:creationId xmlns:a16="http://schemas.microsoft.com/office/drawing/2014/main" id="{04A4B49F-648B-44FE-A120-F0108BBFE6C9}"/>
                  </a:ext>
                </a:extLst>
              </p:cNvPr>
              <p:cNvCxnSpPr>
                <a:cxnSpLocks/>
                <a:stCxn id="107" idx="2"/>
                <a:endCxn id="123" idx="0"/>
              </p:cNvCxnSpPr>
              <p:nvPr/>
            </p:nvCxnSpPr>
            <p:spPr>
              <a:xfrm>
                <a:off x="8463026" y="2843687"/>
                <a:ext cx="0" cy="161308"/>
              </a:xfrm>
              <a:prstGeom prst="line">
                <a:avLst/>
              </a:prstGeom>
              <a:grpFill/>
              <a:ln w="28575">
                <a:solidFill>
                  <a:schemeClr val="tx1">
                    <a:lumMod val="60000"/>
                    <a:lumOff val="4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Conector recto 114">
                <a:extLst>
                  <a:ext uri="{FF2B5EF4-FFF2-40B4-BE49-F238E27FC236}">
                    <a16:creationId xmlns:a16="http://schemas.microsoft.com/office/drawing/2014/main" id="{805C19FB-1C11-4A39-8A96-AE7E43B0FD85}"/>
                  </a:ext>
                </a:extLst>
              </p:cNvPr>
              <p:cNvCxnSpPr>
                <a:cxnSpLocks/>
                <a:stCxn id="111" idx="1"/>
                <a:endCxn id="105" idx="0"/>
              </p:cNvCxnSpPr>
              <p:nvPr/>
            </p:nvCxnSpPr>
            <p:spPr>
              <a:xfrm flipH="1">
                <a:off x="6637236" y="1948481"/>
                <a:ext cx="514097" cy="586097"/>
              </a:xfrm>
              <a:prstGeom prst="line">
                <a:avLst/>
              </a:prstGeom>
              <a:grpFill/>
              <a:ln w="28575">
                <a:solidFill>
                  <a:schemeClr val="tx1">
                    <a:lumMod val="60000"/>
                    <a:lumOff val="4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Conector recto 115">
                <a:extLst>
                  <a:ext uri="{FF2B5EF4-FFF2-40B4-BE49-F238E27FC236}">
                    <a16:creationId xmlns:a16="http://schemas.microsoft.com/office/drawing/2014/main" id="{EAEE5868-837E-4628-BDF3-3F82686AAEE2}"/>
                  </a:ext>
                </a:extLst>
              </p:cNvPr>
              <p:cNvCxnSpPr>
                <a:cxnSpLocks/>
                <a:stCxn id="111" idx="3"/>
                <a:endCxn id="107" idx="0"/>
              </p:cNvCxnSpPr>
              <p:nvPr/>
            </p:nvCxnSpPr>
            <p:spPr>
              <a:xfrm>
                <a:off x="7761984" y="1948481"/>
                <a:ext cx="701042" cy="587429"/>
              </a:xfrm>
              <a:prstGeom prst="line">
                <a:avLst/>
              </a:prstGeom>
              <a:grpFill/>
              <a:ln w="28575">
                <a:solidFill>
                  <a:schemeClr val="tx1">
                    <a:lumMod val="60000"/>
                    <a:lumOff val="4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9" name="Elipse 118">
                <a:extLst>
                  <a:ext uri="{FF2B5EF4-FFF2-40B4-BE49-F238E27FC236}">
                    <a16:creationId xmlns:a16="http://schemas.microsoft.com/office/drawing/2014/main" id="{ADAD5B5A-7479-4B7E-8C90-6395EC32B657}"/>
                  </a:ext>
                </a:extLst>
              </p:cNvPr>
              <p:cNvSpPr/>
              <p:nvPr/>
            </p:nvSpPr>
            <p:spPr>
              <a:xfrm>
                <a:off x="6051322" y="1011608"/>
                <a:ext cx="668123" cy="410071"/>
              </a:xfrm>
              <a:prstGeom prst="ellipse">
                <a:avLst/>
              </a:prstGeom>
              <a:grpFill/>
              <a:ln w="28575">
                <a:solidFill>
                  <a:schemeClr val="tx1">
                    <a:lumMod val="60000"/>
                    <a:lumOff val="40000"/>
                  </a:schemeClr>
                </a:solidFill>
              </a:ln>
            </p:spPr>
            <p:txBody>
              <a:bodyPr wrap="none" rtlCol="0" anchor="ctr">
                <a:spAutoFit/>
              </a:bodyPr>
              <a:lstStyle/>
              <a:p>
                <a:pPr marL="0" indent="1588" algn="ctr">
                  <a:lnSpc>
                    <a:spcPct val="90000"/>
                  </a:lnSpc>
                  <a:buNone/>
                </a:pPr>
                <a:r>
                  <a:rPr lang="es-ES" sz="1400" u="sng" dirty="0" err="1">
                    <a:solidFill>
                      <a:schemeClr val="tx2"/>
                    </a:solidFill>
                  </a:rPr>
                  <a:t>dni</a:t>
                </a:r>
                <a:endParaRPr lang="es-ES" sz="1400" u="sng" dirty="0">
                  <a:solidFill>
                    <a:schemeClr val="tx2"/>
                  </a:solidFill>
                </a:endParaRPr>
              </a:p>
            </p:txBody>
          </p:sp>
          <p:cxnSp>
            <p:nvCxnSpPr>
              <p:cNvPr id="118" name="Conector recto 117">
                <a:extLst>
                  <a:ext uri="{FF2B5EF4-FFF2-40B4-BE49-F238E27FC236}">
                    <a16:creationId xmlns:a16="http://schemas.microsoft.com/office/drawing/2014/main" id="{F0441662-6964-49D7-89D4-60F0AA08C07F}"/>
                  </a:ext>
                </a:extLst>
              </p:cNvPr>
              <p:cNvCxnSpPr>
                <a:cxnSpLocks/>
                <a:stCxn id="119" idx="6"/>
                <a:endCxn id="106" idx="1"/>
              </p:cNvCxnSpPr>
              <p:nvPr/>
            </p:nvCxnSpPr>
            <p:spPr>
              <a:xfrm flipV="1">
                <a:off x="6719445" y="1193534"/>
                <a:ext cx="225591" cy="23110"/>
              </a:xfrm>
              <a:prstGeom prst="line">
                <a:avLst/>
              </a:prstGeom>
              <a:grpFill/>
              <a:ln w="28575">
                <a:solidFill>
                  <a:schemeClr val="tx1">
                    <a:lumMod val="60000"/>
                    <a:lumOff val="4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3" name="Elipse 102">
              <a:extLst>
                <a:ext uri="{FF2B5EF4-FFF2-40B4-BE49-F238E27FC236}">
                  <a16:creationId xmlns:a16="http://schemas.microsoft.com/office/drawing/2014/main" id="{73633F77-9B76-4D33-9A3C-714817F6133E}"/>
                </a:ext>
              </a:extLst>
            </p:cNvPr>
            <p:cNvSpPr/>
            <p:nvPr/>
          </p:nvSpPr>
          <p:spPr>
            <a:xfrm>
              <a:off x="6638971" y="2983483"/>
              <a:ext cx="922840" cy="410071"/>
            </a:xfrm>
            <a:prstGeom prst="ellipse">
              <a:avLst/>
            </a:prstGeom>
            <a:grpFill/>
            <a:ln w="28575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none" rtlCol="0" anchor="ctr">
              <a:spAutoFit/>
            </a:bodyPr>
            <a:lstStyle/>
            <a:p>
              <a:pPr marL="0" indent="1588" algn="ctr">
                <a:lnSpc>
                  <a:spcPct val="90000"/>
                </a:lnSpc>
                <a:buNone/>
              </a:pPr>
              <a:r>
                <a:rPr lang="es-ES" sz="1400" dirty="0">
                  <a:solidFill>
                    <a:schemeClr val="tx2"/>
                  </a:solidFill>
                </a:rPr>
                <a:t>fecha</a:t>
              </a:r>
            </a:p>
          </p:txBody>
        </p:sp>
        <p:cxnSp>
          <p:nvCxnSpPr>
            <p:cNvPr id="102" name="Conector recto 101">
              <a:extLst>
                <a:ext uri="{FF2B5EF4-FFF2-40B4-BE49-F238E27FC236}">
                  <a16:creationId xmlns:a16="http://schemas.microsoft.com/office/drawing/2014/main" id="{54559B4C-07B7-4379-840B-C3176FBCBABC}"/>
                </a:ext>
              </a:extLst>
            </p:cNvPr>
            <p:cNvCxnSpPr>
              <a:cxnSpLocks/>
              <a:stCxn id="105" idx="2"/>
              <a:endCxn id="103" idx="0"/>
            </p:cNvCxnSpPr>
            <p:nvPr/>
          </p:nvCxnSpPr>
          <p:spPr>
            <a:xfrm>
              <a:off x="6629826" y="2837451"/>
              <a:ext cx="470565" cy="146032"/>
            </a:xfrm>
            <a:prstGeom prst="line">
              <a:avLst/>
            </a:prstGeom>
            <a:grpFill/>
            <a:ln w="28575">
              <a:solidFill>
                <a:schemeClr val="tx1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CuadroTexto 47">
            <a:extLst>
              <a:ext uri="{FF2B5EF4-FFF2-40B4-BE49-F238E27FC236}">
                <a16:creationId xmlns:a16="http://schemas.microsoft.com/office/drawing/2014/main" id="{2CB70AD7-FFA0-4DA5-8005-D146F926A999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  <p:sp>
        <p:nvSpPr>
          <p:cNvPr id="49" name="Marcador de número de diapositiva 7">
            <a:extLst>
              <a:ext uri="{FF2B5EF4-FFF2-40B4-BE49-F238E27FC236}">
                <a16:creationId xmlns:a16="http://schemas.microsoft.com/office/drawing/2014/main" id="{594EF754-897A-4069-92DE-0E22C0ACD2DE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10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50060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F2F4D7-5D66-4ECD-B19E-0E4689D183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211" y="304800"/>
            <a:ext cx="10503489" cy="1219200"/>
          </a:xfrm>
        </p:spPr>
        <p:txBody>
          <a:bodyPr/>
          <a:lstStyle/>
          <a:p>
            <a:r>
              <a:rPr lang="es-ES" dirty="0"/>
              <a:t>OJO!</a:t>
            </a:r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D13BA33B-44DD-40CC-801E-D62CB122F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828800"/>
            <a:ext cx="11625209" cy="4527550"/>
          </a:xfrm>
        </p:spPr>
        <p:txBody>
          <a:bodyPr/>
          <a:lstStyle/>
          <a:p>
            <a:pPr lvl="1"/>
            <a:r>
              <a:rPr lang="es-ES" sz="2400" dirty="0"/>
              <a:t>Hay restricciones que se pueden reflejar en el modelo E-R pero no en el modelo relacional:</a:t>
            </a:r>
          </a:p>
          <a:p>
            <a:pPr lvl="2"/>
            <a:r>
              <a:rPr lang="es-ES" sz="2400" dirty="0"/>
              <a:t>Algunas restricciones de participación máxima</a:t>
            </a:r>
          </a:p>
          <a:p>
            <a:pPr lvl="2"/>
            <a:r>
              <a:rPr lang="es-ES" sz="2400" dirty="0"/>
              <a:t>Algunas restricciones de participación total en las relaciones N:N. </a:t>
            </a:r>
            <a:r>
              <a:rPr lang="es-ES" sz="2400" dirty="0">
                <a:ea typeface="Cambria" panose="02040503050406030204" pitchFamily="18" charset="0"/>
              </a:rPr>
              <a:t>(* atributo que puede ser NULL. pg. 16)</a:t>
            </a:r>
          </a:p>
          <a:p>
            <a:pPr lvl="2"/>
            <a:endParaRPr lang="es-ES" sz="2400" dirty="0"/>
          </a:p>
          <a:p>
            <a:pPr lvl="1"/>
            <a:r>
              <a:rPr lang="es-ES" sz="2400" dirty="0"/>
              <a:t>Estas restricciones habrá que controlarlas con mecanismos externos (disparadores, procedimientos PL/SQL…)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7C18148-78D1-4043-9575-7E048508E841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  <p:sp>
        <p:nvSpPr>
          <p:cNvPr id="8" name="Marcador de número de diapositiva 7">
            <a:extLst>
              <a:ext uri="{FF2B5EF4-FFF2-40B4-BE49-F238E27FC236}">
                <a16:creationId xmlns:a16="http://schemas.microsoft.com/office/drawing/2014/main" id="{A155B03F-89DD-473A-A9E6-B75FEC458202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11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9520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F2F4D7-5D66-4ECD-B19E-0E4689D183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211" y="304800"/>
            <a:ext cx="10503489" cy="1219200"/>
          </a:xfrm>
        </p:spPr>
        <p:txBody>
          <a:bodyPr/>
          <a:lstStyle/>
          <a:p>
            <a:r>
              <a:rPr lang="es-ES" dirty="0"/>
              <a:t>Ejercicio:</a:t>
            </a:r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6C6476E3-0914-4A36-A4D9-0ECDCD840718}"/>
              </a:ext>
            </a:extLst>
          </p:cNvPr>
          <p:cNvSpPr txBox="1">
            <a:spLocks/>
          </p:cNvSpPr>
          <p:nvPr/>
        </p:nvSpPr>
        <p:spPr>
          <a:xfrm>
            <a:off x="0" y="1524000"/>
            <a:ext cx="12010490" cy="4832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7472" indent="-347472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0664" indent="-283464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s-ES" altLang="es-ES_tradnl" sz="2400" dirty="0"/>
              <a:t>Traspasar el siguiente diagrama  entidad-relación a modelo relacional:</a:t>
            </a:r>
          </a:p>
          <a:p>
            <a:endParaRPr lang="es-ES" dirty="0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6AE251A3-B6F5-48FA-B8CF-DA6E32EAF23A}"/>
              </a:ext>
            </a:extLst>
          </p:cNvPr>
          <p:cNvSpPr/>
          <p:nvPr/>
        </p:nvSpPr>
        <p:spPr>
          <a:xfrm>
            <a:off x="4704316" y="2290700"/>
            <a:ext cx="776337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4012" lvl="2" indent="0">
              <a:buNone/>
            </a:pP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Compositores(</a:t>
            </a:r>
            <a:r>
              <a:rPr lang="es-ES" u="sng" dirty="0">
                <a:solidFill>
                  <a:srgbClr val="FF9966"/>
                </a:solidFill>
              </a:rPr>
              <a:t>dni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, nombre) </a:t>
            </a:r>
          </a:p>
          <a:p>
            <a:pPr marL="354012" lvl="2" indent="0">
              <a:buNone/>
            </a:pPr>
            <a:r>
              <a:rPr lang="es-ES" dirty="0" err="1">
                <a:solidFill>
                  <a:schemeClr val="accent3">
                    <a:lumMod val="75000"/>
                  </a:schemeClr>
                </a:solidFill>
              </a:rPr>
              <a:t>CDs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(</a:t>
            </a:r>
            <a:r>
              <a:rPr lang="es-ES" u="sng" dirty="0">
                <a:solidFill>
                  <a:srgbClr val="FF9966"/>
                </a:solidFill>
                <a:uFill>
                  <a:solidFill>
                    <a:srgbClr val="FF9966"/>
                  </a:solidFill>
                </a:uFill>
              </a:rPr>
              <a:t>numSerie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, titulo, interprete) </a:t>
            </a:r>
            <a:endParaRPr lang="es-ES" u="sng" dirty="0">
              <a:solidFill>
                <a:schemeClr val="accent3">
                  <a:lumMod val="75000"/>
                </a:schemeClr>
              </a:solidFill>
            </a:endParaRPr>
          </a:p>
          <a:p>
            <a:pPr marL="354012" lvl="2" indent="0">
              <a:buNone/>
            </a:pP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Canciones(</a:t>
            </a:r>
            <a:r>
              <a:rPr lang="es-ES" u="sng" dirty="0">
                <a:solidFill>
                  <a:schemeClr val="bg2">
                    <a:lumMod val="75000"/>
                  </a:schemeClr>
                </a:solidFill>
                <a:uFill>
                  <a:solidFill>
                    <a:srgbClr val="FF9966"/>
                  </a:solidFill>
                </a:uFill>
              </a:rPr>
              <a:t>numSerie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, </a:t>
            </a:r>
            <a:r>
              <a:rPr lang="es-ES" u="sng" dirty="0">
                <a:solidFill>
                  <a:srgbClr val="FF9966"/>
                </a:solidFill>
              </a:rPr>
              <a:t>título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, duración)</a:t>
            </a:r>
          </a:p>
          <a:p>
            <a:pPr marL="354012" lvl="2" indent="0">
              <a:buNone/>
            </a:pPr>
            <a:r>
              <a:rPr lang="es-ES" dirty="0">
                <a:solidFill>
                  <a:srgbClr val="92D050"/>
                </a:solidFill>
              </a:rPr>
              <a:t>	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C.E. </a:t>
            </a:r>
            <a:r>
              <a:rPr lang="es-ES" dirty="0">
                <a:solidFill>
                  <a:schemeClr val="bg2">
                    <a:lumMod val="75000"/>
                  </a:schemeClr>
                </a:solidFill>
              </a:rPr>
              <a:t>numSerie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 de </a:t>
            </a:r>
            <a:r>
              <a:rPr lang="es-ES" dirty="0" err="1">
                <a:solidFill>
                  <a:schemeClr val="accent3">
                    <a:lumMod val="75000"/>
                  </a:schemeClr>
                </a:solidFill>
              </a:rPr>
              <a:t>CDs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(</a:t>
            </a:r>
            <a:r>
              <a:rPr lang="es-ES" dirty="0">
                <a:solidFill>
                  <a:srgbClr val="FF9966"/>
                </a:solidFill>
              </a:rPr>
              <a:t>numSerie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)</a:t>
            </a:r>
          </a:p>
          <a:p>
            <a:pPr marL="354012" lvl="2" indent="0">
              <a:buNone/>
            </a:pP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Tienen(</a:t>
            </a:r>
            <a:r>
              <a:rPr lang="es-ES" u="sng" dirty="0">
                <a:solidFill>
                  <a:schemeClr val="bg2">
                    <a:lumMod val="75000"/>
                  </a:schemeClr>
                </a:solidFill>
                <a:uFill>
                  <a:solidFill>
                    <a:schemeClr val="tx1">
                      <a:lumMod val="60000"/>
                      <a:lumOff val="40000"/>
                    </a:schemeClr>
                  </a:solidFill>
                </a:uFill>
              </a:rPr>
              <a:t>dni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, </a:t>
            </a:r>
            <a:r>
              <a:rPr lang="es-ES" u="sng" dirty="0">
                <a:solidFill>
                  <a:schemeClr val="bg2">
                    <a:lumMod val="75000"/>
                  </a:schemeClr>
                </a:solidFill>
                <a:uFill>
                  <a:solidFill>
                    <a:srgbClr val="FF9966"/>
                  </a:solidFill>
                </a:uFill>
              </a:rPr>
              <a:t>numSerie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, </a:t>
            </a:r>
            <a:r>
              <a:rPr lang="es-ES" u="sng" dirty="0">
                <a:solidFill>
                  <a:schemeClr val="bg2">
                    <a:lumMod val="75000"/>
                  </a:schemeClr>
                </a:solidFill>
                <a:uFill>
                  <a:solidFill>
                    <a:srgbClr val="FF9966"/>
                  </a:solidFill>
                </a:uFill>
              </a:rPr>
              <a:t>titulo</a:t>
            </a:r>
            <a:r>
              <a:rPr lang="es-ES" dirty="0">
                <a:solidFill>
                  <a:srgbClr val="92D050"/>
                </a:solidFill>
              </a:rPr>
              <a:t>) </a:t>
            </a:r>
          </a:p>
          <a:p>
            <a:pPr marL="354012" lvl="2" indent="0">
              <a:buNone/>
            </a:pPr>
            <a:r>
              <a:rPr lang="es-ES" dirty="0">
                <a:solidFill>
                  <a:srgbClr val="92D050"/>
                </a:solidFill>
              </a:rPr>
              <a:t>	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C.E. (</a:t>
            </a:r>
            <a:r>
              <a:rPr lang="es-ES" dirty="0">
                <a:solidFill>
                  <a:schemeClr val="bg2">
                    <a:lumMod val="75000"/>
                  </a:schemeClr>
                </a:solidFill>
              </a:rPr>
              <a:t>numSerie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, </a:t>
            </a:r>
            <a:r>
              <a:rPr lang="es-ES" dirty="0">
                <a:solidFill>
                  <a:schemeClr val="bg2">
                    <a:lumMod val="75000"/>
                  </a:schemeClr>
                </a:solidFill>
              </a:rPr>
              <a:t>titulo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) de Canciones(</a:t>
            </a:r>
            <a:r>
              <a:rPr lang="es-ES" dirty="0">
                <a:solidFill>
                  <a:srgbClr val="FF9966"/>
                </a:solidFill>
              </a:rPr>
              <a:t>numSerie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, </a:t>
            </a:r>
            <a:r>
              <a:rPr lang="es-ES" dirty="0">
                <a:solidFill>
                  <a:srgbClr val="FF9966"/>
                </a:solidFill>
              </a:rPr>
              <a:t>título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)</a:t>
            </a:r>
          </a:p>
          <a:p>
            <a:pPr marL="354012" lvl="2"/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      C.E. </a:t>
            </a:r>
            <a:r>
              <a:rPr lang="es-ES" dirty="0" err="1">
                <a:solidFill>
                  <a:schemeClr val="bg2">
                    <a:lumMod val="75000"/>
                  </a:schemeClr>
                </a:solidFill>
              </a:rPr>
              <a:t>dni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 de Compositor(</a:t>
            </a:r>
            <a:r>
              <a:rPr lang="es-ES" dirty="0" err="1">
                <a:solidFill>
                  <a:srgbClr val="FF9966"/>
                </a:solidFill>
              </a:rPr>
              <a:t>dni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)</a:t>
            </a:r>
          </a:p>
          <a:p>
            <a:pPr marL="354012" lvl="2" indent="0">
              <a:buNone/>
            </a:pPr>
            <a:endParaRPr lang="es-E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22772D1A-8224-4C9D-A393-78EB2C01B295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  <p:sp>
        <p:nvSpPr>
          <p:cNvPr id="11" name="Marcador de número de diapositiva 7">
            <a:extLst>
              <a:ext uri="{FF2B5EF4-FFF2-40B4-BE49-F238E27FC236}">
                <a16:creationId xmlns:a16="http://schemas.microsoft.com/office/drawing/2014/main" id="{F3C8B09E-B02F-4DA8-B6B3-77B38B64B908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12</a:t>
            </a:fld>
            <a:endParaRPr lang="es-ES" dirty="0"/>
          </a:p>
        </p:txBody>
      </p:sp>
      <p:grpSp>
        <p:nvGrpSpPr>
          <p:cNvPr id="105" name="Grupo 104">
            <a:extLst>
              <a:ext uri="{FF2B5EF4-FFF2-40B4-BE49-F238E27FC236}">
                <a16:creationId xmlns:a16="http://schemas.microsoft.com/office/drawing/2014/main" id="{234DC845-8101-49BE-85F8-DDFF87C8840B}"/>
              </a:ext>
            </a:extLst>
          </p:cNvPr>
          <p:cNvGrpSpPr/>
          <p:nvPr/>
        </p:nvGrpSpPr>
        <p:grpSpPr>
          <a:xfrm>
            <a:off x="1429480" y="2290700"/>
            <a:ext cx="6686022" cy="3798345"/>
            <a:chOff x="1429480" y="2290700"/>
            <a:chExt cx="6686022" cy="3798345"/>
          </a:xfrm>
        </p:grpSpPr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189041A6-185D-4884-B1D9-8A43C02D28EE}"/>
                </a:ext>
              </a:extLst>
            </p:cNvPr>
            <p:cNvSpPr txBox="1"/>
            <p:nvPr/>
          </p:nvSpPr>
          <p:spPr>
            <a:xfrm>
              <a:off x="5611601" y="5077144"/>
              <a:ext cx="1195579" cy="307777"/>
            </a:xfrm>
            <a:prstGeom prst="rect">
              <a:avLst/>
            </a:prstGeom>
            <a:noFill/>
            <a:ln w="28575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dirty="0" err="1">
                  <a:solidFill>
                    <a:schemeClr val="tx2"/>
                  </a:solidFill>
                  <a:latin typeface="+mj-lt"/>
                </a:rPr>
                <a:t>CDs</a:t>
              </a:r>
              <a:endParaRPr lang="es-ES" sz="1400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15" name="Elipse 14">
              <a:extLst>
                <a:ext uri="{FF2B5EF4-FFF2-40B4-BE49-F238E27FC236}">
                  <a16:creationId xmlns:a16="http://schemas.microsoft.com/office/drawing/2014/main" id="{D367B006-DF37-45B8-A10C-BD36AFB556BC}"/>
                </a:ext>
              </a:extLst>
            </p:cNvPr>
            <p:cNvSpPr/>
            <p:nvPr/>
          </p:nvSpPr>
          <p:spPr>
            <a:xfrm>
              <a:off x="1429480" y="2290700"/>
              <a:ext cx="691811" cy="382467"/>
            </a:xfrm>
            <a:prstGeom prst="ellipse">
              <a:avLst/>
            </a:prstGeom>
            <a:noFill/>
            <a:ln w="28575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none" lIns="72000" tIns="36000" rIns="72000" bIns="36000" rtlCol="0" anchor="ctr">
              <a:spAutoFit/>
            </a:bodyPr>
            <a:lstStyle/>
            <a:p>
              <a:pPr marL="0" indent="1588" algn="ctr">
                <a:lnSpc>
                  <a:spcPct val="90000"/>
                </a:lnSpc>
                <a:buNone/>
              </a:pPr>
              <a:r>
                <a:rPr lang="es-ES" sz="1400" u="sng" dirty="0">
                  <a:solidFill>
                    <a:schemeClr val="tx2"/>
                  </a:solidFill>
                </a:rPr>
                <a:t>DNI</a:t>
              </a:r>
            </a:p>
          </p:txBody>
        </p:sp>
        <p:sp>
          <p:nvSpPr>
            <p:cNvPr id="36" name="Elipse 35">
              <a:extLst>
                <a:ext uri="{FF2B5EF4-FFF2-40B4-BE49-F238E27FC236}">
                  <a16:creationId xmlns:a16="http://schemas.microsoft.com/office/drawing/2014/main" id="{AA57DB32-18D6-4740-88A0-78B7440DCFC3}"/>
                </a:ext>
              </a:extLst>
            </p:cNvPr>
            <p:cNvSpPr/>
            <p:nvPr/>
          </p:nvSpPr>
          <p:spPr>
            <a:xfrm>
              <a:off x="2708076" y="2290700"/>
              <a:ext cx="976487" cy="382467"/>
            </a:xfrm>
            <a:prstGeom prst="ellipse">
              <a:avLst/>
            </a:prstGeom>
            <a:noFill/>
            <a:ln w="28575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none" lIns="0" tIns="36000" rIns="0" bIns="36000" rtlCol="0" anchor="ctr">
              <a:spAutoFit/>
            </a:bodyPr>
            <a:lstStyle/>
            <a:p>
              <a:pPr marL="0" indent="1588" algn="ctr">
                <a:lnSpc>
                  <a:spcPct val="90000"/>
                </a:lnSpc>
                <a:buNone/>
              </a:pPr>
              <a:r>
                <a:rPr lang="es-ES" sz="1400" dirty="0">
                  <a:solidFill>
                    <a:schemeClr val="tx2"/>
                  </a:solidFill>
                </a:rPr>
                <a:t>nombre</a:t>
              </a:r>
              <a:endParaRPr lang="es-ES" sz="1200" dirty="0">
                <a:solidFill>
                  <a:schemeClr val="tx2"/>
                </a:solidFill>
              </a:endParaRPr>
            </a:p>
          </p:txBody>
        </p:sp>
        <p:cxnSp>
          <p:nvCxnSpPr>
            <p:cNvPr id="38" name="Conector recto 37">
              <a:extLst>
                <a:ext uri="{FF2B5EF4-FFF2-40B4-BE49-F238E27FC236}">
                  <a16:creationId xmlns:a16="http://schemas.microsoft.com/office/drawing/2014/main" id="{D477A511-4344-446A-870D-E1295C0CF7A4}"/>
                </a:ext>
              </a:extLst>
            </p:cNvPr>
            <p:cNvCxnSpPr>
              <a:cxnSpLocks/>
              <a:stCxn id="15" idx="4"/>
              <a:endCxn id="61" idx="0"/>
            </p:cNvCxnSpPr>
            <p:nvPr/>
          </p:nvCxnSpPr>
          <p:spPr>
            <a:xfrm>
              <a:off x="1775386" y="2673167"/>
              <a:ext cx="689874" cy="408658"/>
            </a:xfrm>
            <a:prstGeom prst="line">
              <a:avLst/>
            </a:prstGeom>
            <a:noFill/>
            <a:ln w="28575">
              <a:solidFill>
                <a:schemeClr val="tx1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>
              <a:extLst>
                <a:ext uri="{FF2B5EF4-FFF2-40B4-BE49-F238E27FC236}">
                  <a16:creationId xmlns:a16="http://schemas.microsoft.com/office/drawing/2014/main" id="{0B30961D-9B88-4953-9BA3-3ADD27E770F4}"/>
                </a:ext>
              </a:extLst>
            </p:cNvPr>
            <p:cNvCxnSpPr>
              <a:cxnSpLocks/>
              <a:stCxn id="36" idx="4"/>
              <a:endCxn id="61" idx="0"/>
            </p:cNvCxnSpPr>
            <p:nvPr/>
          </p:nvCxnSpPr>
          <p:spPr>
            <a:xfrm flipH="1">
              <a:off x="2465260" y="2673167"/>
              <a:ext cx="731060" cy="408658"/>
            </a:xfrm>
            <a:prstGeom prst="line">
              <a:avLst/>
            </a:prstGeom>
            <a:noFill/>
            <a:ln w="28575">
              <a:solidFill>
                <a:schemeClr val="tx1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ombo 23">
              <a:extLst>
                <a:ext uri="{FF2B5EF4-FFF2-40B4-BE49-F238E27FC236}">
                  <a16:creationId xmlns:a16="http://schemas.microsoft.com/office/drawing/2014/main" id="{6137320C-2A4A-410B-963B-48F075597D46}"/>
                </a:ext>
              </a:extLst>
            </p:cNvPr>
            <p:cNvSpPr/>
            <p:nvPr/>
          </p:nvSpPr>
          <p:spPr>
            <a:xfrm>
              <a:off x="3684563" y="5043402"/>
              <a:ext cx="1195579" cy="395872"/>
            </a:xfrm>
            <a:prstGeom prst="diamond">
              <a:avLst/>
            </a:prstGeom>
            <a:noFill/>
            <a:ln w="76200" cmpd="dbl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square" lIns="0" tIns="0" rIns="0" bIns="0" rtlCol="0" anchor="ctr">
              <a:spAutoFit/>
            </a:bodyPr>
            <a:lstStyle/>
            <a:p>
              <a:pPr marL="0" indent="1588" algn="ctr">
                <a:lnSpc>
                  <a:spcPct val="90000"/>
                </a:lnSpc>
                <a:buNone/>
              </a:pPr>
              <a:r>
                <a:rPr lang="es-ES" sz="1400" dirty="0">
                  <a:solidFill>
                    <a:schemeClr val="tx2"/>
                  </a:solidFill>
                </a:rPr>
                <a:t>en</a:t>
              </a:r>
            </a:p>
          </p:txBody>
        </p:sp>
        <p:cxnSp>
          <p:nvCxnSpPr>
            <p:cNvPr id="25" name="Conector recto 24">
              <a:extLst>
                <a:ext uri="{FF2B5EF4-FFF2-40B4-BE49-F238E27FC236}">
                  <a16:creationId xmlns:a16="http://schemas.microsoft.com/office/drawing/2014/main" id="{D2FCC6F3-F8A0-44E8-B5C5-D620DB3CD75B}"/>
                </a:ext>
              </a:extLst>
            </p:cNvPr>
            <p:cNvCxnSpPr>
              <a:cxnSpLocks/>
              <a:stCxn id="13" idx="1"/>
              <a:endCxn id="24" idx="3"/>
            </p:cNvCxnSpPr>
            <p:nvPr/>
          </p:nvCxnSpPr>
          <p:spPr>
            <a:xfrm flipH="1">
              <a:off x="4880142" y="5231033"/>
              <a:ext cx="731459" cy="10305"/>
            </a:xfrm>
            <a:prstGeom prst="line">
              <a:avLst/>
            </a:prstGeom>
            <a:noFill/>
            <a:ln w="28575" cmpd="sng">
              <a:solidFill>
                <a:schemeClr val="tx1">
                  <a:lumMod val="60000"/>
                  <a:lumOff val="40000"/>
                </a:schemeClr>
              </a:solidFill>
              <a:head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>
              <a:extLst>
                <a:ext uri="{FF2B5EF4-FFF2-40B4-BE49-F238E27FC236}">
                  <a16:creationId xmlns:a16="http://schemas.microsoft.com/office/drawing/2014/main" id="{4F5835E7-9D05-4207-B02D-5FE81B55470D}"/>
                </a:ext>
              </a:extLst>
            </p:cNvPr>
            <p:cNvCxnSpPr>
              <a:cxnSpLocks/>
              <a:stCxn id="24" idx="1"/>
              <a:endCxn id="31" idx="3"/>
            </p:cNvCxnSpPr>
            <p:nvPr/>
          </p:nvCxnSpPr>
          <p:spPr>
            <a:xfrm flipH="1" flipV="1">
              <a:off x="3007345" y="5226777"/>
              <a:ext cx="677218" cy="14561"/>
            </a:xfrm>
            <a:prstGeom prst="line">
              <a:avLst/>
            </a:prstGeom>
            <a:noFill/>
            <a:ln w="76200" cmpd="dbl">
              <a:solidFill>
                <a:schemeClr val="tx1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Grupo 26">
              <a:extLst>
                <a:ext uri="{FF2B5EF4-FFF2-40B4-BE49-F238E27FC236}">
                  <a16:creationId xmlns:a16="http://schemas.microsoft.com/office/drawing/2014/main" id="{8B000724-E2E1-4BA4-A1AE-151509B001FB}"/>
                </a:ext>
              </a:extLst>
            </p:cNvPr>
            <p:cNvGrpSpPr/>
            <p:nvPr/>
          </p:nvGrpSpPr>
          <p:grpSpPr>
            <a:xfrm>
              <a:off x="1941026" y="5072888"/>
              <a:ext cx="1919002" cy="917037"/>
              <a:chOff x="5252837" y="3949120"/>
              <a:chExt cx="1966746" cy="975622"/>
            </a:xfrm>
            <a:noFill/>
          </p:grpSpPr>
          <p:sp>
            <p:nvSpPr>
              <p:cNvPr id="31" name="CuadroTexto 30">
                <a:extLst>
                  <a:ext uri="{FF2B5EF4-FFF2-40B4-BE49-F238E27FC236}">
                    <a16:creationId xmlns:a16="http://schemas.microsoft.com/office/drawing/2014/main" id="{B22BC5C1-B97F-4B80-B1FD-C66BDED3251E}"/>
                  </a:ext>
                </a:extLst>
              </p:cNvPr>
              <p:cNvSpPr txBox="1"/>
              <p:nvPr/>
            </p:nvSpPr>
            <p:spPr>
              <a:xfrm>
                <a:off x="5252837" y="3949120"/>
                <a:ext cx="1092849" cy="327439"/>
              </a:xfrm>
              <a:prstGeom prst="rect">
                <a:avLst/>
              </a:prstGeom>
              <a:grpFill/>
              <a:ln w="76200" cmpd="dbl">
                <a:solidFill>
                  <a:schemeClr val="tx1">
                    <a:lumMod val="60000"/>
                    <a:lumOff val="40000"/>
                  </a:schemeClr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1400" dirty="0">
                    <a:solidFill>
                      <a:schemeClr val="tx2"/>
                    </a:solidFill>
                    <a:latin typeface="+mj-lt"/>
                  </a:rPr>
                  <a:t>Canciones</a:t>
                </a:r>
              </a:p>
            </p:txBody>
          </p:sp>
          <p:sp>
            <p:nvSpPr>
              <p:cNvPr id="32" name="Elipse 31">
                <a:extLst>
                  <a:ext uri="{FF2B5EF4-FFF2-40B4-BE49-F238E27FC236}">
                    <a16:creationId xmlns:a16="http://schemas.microsoft.com/office/drawing/2014/main" id="{EB51BEA0-FD51-432A-99D3-2537E32D874B}"/>
                  </a:ext>
                </a:extLst>
              </p:cNvPr>
              <p:cNvSpPr/>
              <p:nvPr/>
            </p:nvSpPr>
            <p:spPr>
              <a:xfrm>
                <a:off x="6082497" y="4572224"/>
                <a:ext cx="1137086" cy="352518"/>
              </a:xfrm>
              <a:prstGeom prst="ellipse">
                <a:avLst/>
              </a:prstGeom>
              <a:grpFill/>
              <a:ln w="28575">
                <a:solidFill>
                  <a:schemeClr val="tx1">
                    <a:lumMod val="60000"/>
                    <a:lumOff val="40000"/>
                  </a:schemeClr>
                </a:solidFill>
              </a:ln>
            </p:spPr>
            <p:txBody>
              <a:bodyPr wrap="none" lIns="0" tIns="36000" rIns="0" bIns="0" rtlCol="0" anchor="ctr">
                <a:spAutoFit/>
              </a:bodyPr>
              <a:lstStyle/>
              <a:p>
                <a:pPr marL="0" indent="1588" algn="ctr">
                  <a:lnSpc>
                    <a:spcPct val="90000"/>
                  </a:lnSpc>
                  <a:buNone/>
                </a:pPr>
                <a:r>
                  <a:rPr lang="es-ES" sz="1400" dirty="0">
                    <a:solidFill>
                      <a:schemeClr val="tx2"/>
                    </a:solidFill>
                  </a:rPr>
                  <a:t>duración</a:t>
                </a:r>
              </a:p>
            </p:txBody>
          </p:sp>
        </p:grpSp>
        <p:sp>
          <p:nvSpPr>
            <p:cNvPr id="28" name="Elipse 27">
              <a:extLst>
                <a:ext uri="{FF2B5EF4-FFF2-40B4-BE49-F238E27FC236}">
                  <a16:creationId xmlns:a16="http://schemas.microsoft.com/office/drawing/2014/main" id="{E3454DBB-40D3-484F-9ABE-EA192BA21EC4}"/>
                </a:ext>
              </a:extLst>
            </p:cNvPr>
            <p:cNvSpPr/>
            <p:nvPr/>
          </p:nvSpPr>
          <p:spPr>
            <a:xfrm>
              <a:off x="1534236" y="5641244"/>
              <a:ext cx="584271" cy="342434"/>
            </a:xfrm>
            <a:prstGeom prst="ellipse">
              <a:avLst/>
            </a:prstGeom>
            <a:noFill/>
            <a:ln w="28575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none" lIns="0" tIns="36000" rIns="0" bIns="36000" rtlCol="0" anchor="ctr">
              <a:spAutoFit/>
            </a:bodyPr>
            <a:lstStyle/>
            <a:p>
              <a:pPr marL="0" indent="1588" algn="ctr">
                <a:lnSpc>
                  <a:spcPct val="90000"/>
                </a:lnSpc>
                <a:buNone/>
              </a:pPr>
              <a:r>
                <a:rPr lang="es-ES" sz="1200" u="dash" dirty="0">
                  <a:solidFill>
                    <a:schemeClr val="tx2"/>
                  </a:solidFill>
                </a:rPr>
                <a:t>titulo</a:t>
              </a:r>
            </a:p>
          </p:txBody>
        </p:sp>
        <p:sp>
          <p:nvSpPr>
            <p:cNvPr id="61" name="CuadroTexto 60">
              <a:extLst>
                <a:ext uri="{FF2B5EF4-FFF2-40B4-BE49-F238E27FC236}">
                  <a16:creationId xmlns:a16="http://schemas.microsoft.com/office/drawing/2014/main" id="{15335088-45A2-44BD-B715-D2C85F63D26D}"/>
                </a:ext>
              </a:extLst>
            </p:cNvPr>
            <p:cNvSpPr txBox="1"/>
            <p:nvPr/>
          </p:nvSpPr>
          <p:spPr>
            <a:xfrm>
              <a:off x="1771801" y="3081825"/>
              <a:ext cx="1386918" cy="307777"/>
            </a:xfrm>
            <a:prstGeom prst="rect">
              <a:avLst/>
            </a:prstGeom>
            <a:noFill/>
            <a:ln w="28575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400" dirty="0">
                  <a:solidFill>
                    <a:schemeClr val="tx2"/>
                  </a:solidFill>
                  <a:latin typeface="+mj-lt"/>
                </a:rPr>
                <a:t>Compositores</a:t>
              </a:r>
            </a:p>
          </p:txBody>
        </p:sp>
        <p:sp>
          <p:nvSpPr>
            <p:cNvPr id="70" name="Rombo 69">
              <a:extLst>
                <a:ext uri="{FF2B5EF4-FFF2-40B4-BE49-F238E27FC236}">
                  <a16:creationId xmlns:a16="http://schemas.microsoft.com/office/drawing/2014/main" id="{E891E5E9-EAF0-4152-B806-5746247D7E6A}"/>
                </a:ext>
              </a:extLst>
            </p:cNvPr>
            <p:cNvSpPr/>
            <p:nvPr/>
          </p:nvSpPr>
          <p:spPr>
            <a:xfrm>
              <a:off x="1916530" y="3912993"/>
              <a:ext cx="1115143" cy="395872"/>
            </a:xfrm>
            <a:prstGeom prst="diamond">
              <a:avLst/>
            </a:prstGeom>
            <a:noFill/>
            <a:ln w="28575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none" lIns="0" tIns="0" rIns="0" bIns="0" rtlCol="0" anchor="ctr">
              <a:spAutoFit/>
            </a:bodyPr>
            <a:lstStyle/>
            <a:p>
              <a:pPr marL="0" indent="1588" algn="ctr">
                <a:lnSpc>
                  <a:spcPct val="90000"/>
                </a:lnSpc>
                <a:buNone/>
              </a:pPr>
              <a:r>
                <a:rPr lang="es-ES" sz="1400" dirty="0">
                  <a:solidFill>
                    <a:schemeClr val="tx2"/>
                  </a:solidFill>
                </a:rPr>
                <a:t>tienen</a:t>
              </a:r>
            </a:p>
          </p:txBody>
        </p:sp>
        <p:cxnSp>
          <p:nvCxnSpPr>
            <p:cNvPr id="71" name="Conector recto 70">
              <a:extLst>
                <a:ext uri="{FF2B5EF4-FFF2-40B4-BE49-F238E27FC236}">
                  <a16:creationId xmlns:a16="http://schemas.microsoft.com/office/drawing/2014/main" id="{489BAC47-00D8-48CD-A799-B09291E89ACC}"/>
                </a:ext>
              </a:extLst>
            </p:cNvPr>
            <p:cNvCxnSpPr>
              <a:cxnSpLocks/>
              <a:stCxn id="28" idx="0"/>
              <a:endCxn id="31" idx="2"/>
            </p:cNvCxnSpPr>
            <p:nvPr/>
          </p:nvCxnSpPr>
          <p:spPr>
            <a:xfrm flipV="1">
              <a:off x="1826372" y="5380665"/>
              <a:ext cx="647814" cy="260579"/>
            </a:xfrm>
            <a:prstGeom prst="line">
              <a:avLst/>
            </a:prstGeom>
            <a:noFill/>
            <a:ln w="28575">
              <a:solidFill>
                <a:schemeClr val="tx1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>
              <a:extLst>
                <a:ext uri="{FF2B5EF4-FFF2-40B4-BE49-F238E27FC236}">
                  <a16:creationId xmlns:a16="http://schemas.microsoft.com/office/drawing/2014/main" id="{F71DEFE3-0E4C-4692-8C81-D4AAA9C7E576}"/>
                </a:ext>
              </a:extLst>
            </p:cNvPr>
            <p:cNvCxnSpPr>
              <a:cxnSpLocks/>
              <a:stCxn id="70" idx="2"/>
              <a:endCxn id="31" idx="0"/>
            </p:cNvCxnSpPr>
            <p:nvPr/>
          </p:nvCxnSpPr>
          <p:spPr>
            <a:xfrm>
              <a:off x="2474102" y="4308865"/>
              <a:ext cx="84" cy="764023"/>
            </a:xfrm>
            <a:prstGeom prst="line">
              <a:avLst/>
            </a:prstGeom>
            <a:noFill/>
            <a:ln w="28575">
              <a:solidFill>
                <a:schemeClr val="tx1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>
              <a:extLst>
                <a:ext uri="{FF2B5EF4-FFF2-40B4-BE49-F238E27FC236}">
                  <a16:creationId xmlns:a16="http://schemas.microsoft.com/office/drawing/2014/main" id="{AFE15BC5-726B-4AC0-9BDD-9A217768F054}"/>
                </a:ext>
              </a:extLst>
            </p:cNvPr>
            <p:cNvCxnSpPr>
              <a:cxnSpLocks/>
              <a:stCxn id="61" idx="2"/>
              <a:endCxn id="70" idx="0"/>
            </p:cNvCxnSpPr>
            <p:nvPr/>
          </p:nvCxnSpPr>
          <p:spPr>
            <a:xfrm>
              <a:off x="2465260" y="3389602"/>
              <a:ext cx="8842" cy="523391"/>
            </a:xfrm>
            <a:prstGeom prst="line">
              <a:avLst/>
            </a:prstGeom>
            <a:noFill/>
            <a:ln w="28575">
              <a:solidFill>
                <a:schemeClr val="tx1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>
              <a:extLst>
                <a:ext uri="{FF2B5EF4-FFF2-40B4-BE49-F238E27FC236}">
                  <a16:creationId xmlns:a16="http://schemas.microsoft.com/office/drawing/2014/main" id="{D8853A6F-9057-4A3D-8FBC-AF7F09B72D54}"/>
                </a:ext>
              </a:extLst>
            </p:cNvPr>
            <p:cNvCxnSpPr>
              <a:cxnSpLocks/>
              <a:stCxn id="31" idx="2"/>
              <a:endCxn id="32" idx="0"/>
            </p:cNvCxnSpPr>
            <p:nvPr/>
          </p:nvCxnSpPr>
          <p:spPr>
            <a:xfrm>
              <a:off x="2474186" y="5380665"/>
              <a:ext cx="831101" cy="277910"/>
            </a:xfrm>
            <a:prstGeom prst="line">
              <a:avLst/>
            </a:prstGeom>
            <a:noFill/>
            <a:ln w="28575">
              <a:solidFill>
                <a:schemeClr val="tx1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Elipse 88">
              <a:extLst>
                <a:ext uri="{FF2B5EF4-FFF2-40B4-BE49-F238E27FC236}">
                  <a16:creationId xmlns:a16="http://schemas.microsoft.com/office/drawing/2014/main" id="{D1B2BA92-BC68-410B-BD7C-3235D7CE020C}"/>
                </a:ext>
              </a:extLst>
            </p:cNvPr>
            <p:cNvSpPr/>
            <p:nvPr/>
          </p:nvSpPr>
          <p:spPr>
            <a:xfrm>
              <a:off x="4337683" y="5706578"/>
              <a:ext cx="1410877" cy="382467"/>
            </a:xfrm>
            <a:prstGeom prst="ellipse">
              <a:avLst/>
            </a:prstGeom>
            <a:noFill/>
            <a:ln w="28575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none" lIns="72000" tIns="36000" rIns="72000" bIns="36000" rtlCol="0" anchor="ctr">
              <a:spAutoFit/>
            </a:bodyPr>
            <a:lstStyle/>
            <a:p>
              <a:pPr marL="0" indent="1588" algn="ctr">
                <a:lnSpc>
                  <a:spcPct val="90000"/>
                </a:lnSpc>
                <a:buNone/>
              </a:pPr>
              <a:r>
                <a:rPr lang="es-ES" sz="1400" u="sng" dirty="0">
                  <a:solidFill>
                    <a:schemeClr val="tx2"/>
                  </a:solidFill>
                </a:rPr>
                <a:t>numSerie</a:t>
              </a:r>
            </a:p>
          </p:txBody>
        </p:sp>
        <p:sp>
          <p:nvSpPr>
            <p:cNvPr id="90" name="Elipse 89">
              <a:extLst>
                <a:ext uri="{FF2B5EF4-FFF2-40B4-BE49-F238E27FC236}">
                  <a16:creationId xmlns:a16="http://schemas.microsoft.com/office/drawing/2014/main" id="{BFFB1DF5-5E06-45A9-8939-BD10ECB8CA29}"/>
                </a:ext>
              </a:extLst>
            </p:cNvPr>
            <p:cNvSpPr/>
            <p:nvPr/>
          </p:nvSpPr>
          <p:spPr>
            <a:xfrm>
              <a:off x="5856378" y="5706578"/>
              <a:ext cx="681198" cy="382467"/>
            </a:xfrm>
            <a:prstGeom prst="ellipse">
              <a:avLst/>
            </a:prstGeom>
            <a:noFill/>
            <a:ln w="28575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none" lIns="0" tIns="36000" rIns="0" bIns="36000" rtlCol="0" anchor="ctr">
              <a:spAutoFit/>
            </a:bodyPr>
            <a:lstStyle/>
            <a:p>
              <a:pPr marL="0" indent="1588" algn="ctr">
                <a:lnSpc>
                  <a:spcPct val="90000"/>
                </a:lnSpc>
                <a:buNone/>
              </a:pPr>
              <a:r>
                <a:rPr lang="es-ES" sz="1400" dirty="0">
                  <a:solidFill>
                    <a:schemeClr val="tx2"/>
                  </a:solidFill>
                </a:rPr>
                <a:t>título</a:t>
              </a:r>
              <a:endParaRPr lang="es-ES" sz="1200" dirty="0">
                <a:solidFill>
                  <a:schemeClr val="tx2"/>
                </a:solidFill>
              </a:endParaRPr>
            </a:p>
          </p:txBody>
        </p:sp>
        <p:sp>
          <p:nvSpPr>
            <p:cNvPr id="91" name="Elipse 90">
              <a:extLst>
                <a:ext uri="{FF2B5EF4-FFF2-40B4-BE49-F238E27FC236}">
                  <a16:creationId xmlns:a16="http://schemas.microsoft.com/office/drawing/2014/main" id="{26355982-2C75-4AD0-A93A-52FFC21DABC1}"/>
                </a:ext>
              </a:extLst>
            </p:cNvPr>
            <p:cNvSpPr/>
            <p:nvPr/>
          </p:nvSpPr>
          <p:spPr>
            <a:xfrm>
              <a:off x="6823437" y="5706578"/>
              <a:ext cx="1292065" cy="382467"/>
            </a:xfrm>
            <a:prstGeom prst="ellipse">
              <a:avLst/>
            </a:prstGeom>
            <a:noFill/>
            <a:ln w="28575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none" lIns="0" tIns="36000" rIns="0" bIns="36000" rtlCol="0" anchor="ctr">
              <a:spAutoFit/>
            </a:bodyPr>
            <a:lstStyle/>
            <a:p>
              <a:pPr marL="0" indent="1588" algn="ctr">
                <a:lnSpc>
                  <a:spcPct val="90000"/>
                </a:lnSpc>
                <a:buNone/>
              </a:pPr>
              <a:r>
                <a:rPr lang="es-ES" sz="1400" dirty="0">
                  <a:solidFill>
                    <a:schemeClr val="tx2"/>
                  </a:solidFill>
                </a:rPr>
                <a:t>interprete</a:t>
              </a:r>
              <a:endParaRPr lang="es-ES" sz="1200" dirty="0">
                <a:solidFill>
                  <a:schemeClr val="tx2"/>
                </a:solidFill>
              </a:endParaRPr>
            </a:p>
          </p:txBody>
        </p:sp>
        <p:cxnSp>
          <p:nvCxnSpPr>
            <p:cNvPr id="92" name="Conector recto 91">
              <a:extLst>
                <a:ext uri="{FF2B5EF4-FFF2-40B4-BE49-F238E27FC236}">
                  <a16:creationId xmlns:a16="http://schemas.microsoft.com/office/drawing/2014/main" id="{04C7897C-EC27-4FF8-B113-5FD0C81B64B5}"/>
                </a:ext>
              </a:extLst>
            </p:cNvPr>
            <p:cNvCxnSpPr>
              <a:cxnSpLocks/>
              <a:stCxn id="13" idx="2"/>
              <a:endCxn id="91" idx="1"/>
            </p:cNvCxnSpPr>
            <p:nvPr/>
          </p:nvCxnSpPr>
          <p:spPr>
            <a:xfrm>
              <a:off x="6209391" y="5384921"/>
              <a:ext cx="803265" cy="377668"/>
            </a:xfrm>
            <a:prstGeom prst="line">
              <a:avLst/>
            </a:prstGeom>
            <a:noFill/>
            <a:ln w="28575">
              <a:solidFill>
                <a:schemeClr val="tx1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Conector recto 92">
              <a:extLst>
                <a:ext uri="{FF2B5EF4-FFF2-40B4-BE49-F238E27FC236}">
                  <a16:creationId xmlns:a16="http://schemas.microsoft.com/office/drawing/2014/main" id="{6E4EEBEF-E592-4028-AF2C-75148DC121D7}"/>
                </a:ext>
              </a:extLst>
            </p:cNvPr>
            <p:cNvCxnSpPr>
              <a:cxnSpLocks/>
              <a:stCxn id="13" idx="2"/>
              <a:endCxn id="90" idx="0"/>
            </p:cNvCxnSpPr>
            <p:nvPr/>
          </p:nvCxnSpPr>
          <p:spPr>
            <a:xfrm flipH="1">
              <a:off x="6196977" y="5384921"/>
              <a:ext cx="12414" cy="321657"/>
            </a:xfrm>
            <a:prstGeom prst="line">
              <a:avLst/>
            </a:prstGeom>
            <a:noFill/>
            <a:ln w="28575">
              <a:solidFill>
                <a:schemeClr val="tx1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onector recto 93">
              <a:extLst>
                <a:ext uri="{FF2B5EF4-FFF2-40B4-BE49-F238E27FC236}">
                  <a16:creationId xmlns:a16="http://schemas.microsoft.com/office/drawing/2014/main" id="{443508C6-BCD5-4009-BE02-5194AA2E47B2}"/>
                </a:ext>
              </a:extLst>
            </p:cNvPr>
            <p:cNvCxnSpPr>
              <a:cxnSpLocks/>
              <a:stCxn id="13" idx="2"/>
              <a:endCxn id="89" idx="7"/>
            </p:cNvCxnSpPr>
            <p:nvPr/>
          </p:nvCxnSpPr>
          <p:spPr>
            <a:xfrm flipH="1">
              <a:off x="5541942" y="5384921"/>
              <a:ext cx="667449" cy="377668"/>
            </a:xfrm>
            <a:prstGeom prst="line">
              <a:avLst/>
            </a:prstGeom>
            <a:noFill/>
            <a:ln w="28575">
              <a:solidFill>
                <a:schemeClr val="tx1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7473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8E6781-1148-439B-AAEE-1450CBF223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Ejercicio R</a:t>
            </a:r>
          </a:p>
        </p:txBody>
      </p:sp>
    </p:spTree>
    <p:extLst>
      <p:ext uri="{BB962C8B-B14F-4D97-AF65-F5344CB8AC3E}">
        <p14:creationId xmlns:p14="http://schemas.microsoft.com/office/powerpoint/2010/main" val="3529445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66E37A-D924-4DDA-BC19-E1AC661DD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076013"/>
          </a:xfrm>
        </p:spPr>
        <p:txBody>
          <a:bodyPr/>
          <a:lstStyle/>
          <a:p>
            <a:r>
              <a:rPr lang="es-ES" dirty="0"/>
              <a:t>Pasar a Modelo R (Exposiciones 2017):</a:t>
            </a:r>
            <a:br>
              <a:rPr lang="es-ES" dirty="0"/>
            </a:br>
            <a:endParaRPr lang="es-ES" dirty="0"/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DE72FF30-D143-465C-9427-C0C178DC4DD8}"/>
              </a:ext>
            </a:extLst>
          </p:cNvPr>
          <p:cNvGrpSpPr/>
          <p:nvPr/>
        </p:nvGrpSpPr>
        <p:grpSpPr>
          <a:xfrm>
            <a:off x="1813711" y="1160870"/>
            <a:ext cx="8987284" cy="5100408"/>
            <a:chOff x="262540" y="1337342"/>
            <a:chExt cx="8987284" cy="5100408"/>
          </a:xfrm>
        </p:grpSpPr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id="{CE2382D6-368A-4406-9BA5-94918FA859AC}"/>
                </a:ext>
              </a:extLst>
            </p:cNvPr>
            <p:cNvSpPr txBox="1"/>
            <p:nvPr/>
          </p:nvSpPr>
          <p:spPr>
            <a:xfrm>
              <a:off x="6513820" y="5013176"/>
              <a:ext cx="923651" cy="369332"/>
            </a:xfrm>
            <a:prstGeom prst="rect">
              <a:avLst/>
            </a:prstGeom>
            <a:noFill/>
            <a:ln w="25400" cmpd="sng">
              <a:solidFill>
                <a:schemeClr val="tx1"/>
              </a:solidFill>
            </a:ln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/>
                <a:t>Pintor</a:t>
              </a:r>
            </a:p>
          </p:txBody>
        </p:sp>
        <p:sp>
          <p:nvSpPr>
            <p:cNvPr id="6" name="Rombo 5">
              <a:extLst>
                <a:ext uri="{FF2B5EF4-FFF2-40B4-BE49-F238E27FC236}">
                  <a16:creationId xmlns:a16="http://schemas.microsoft.com/office/drawing/2014/main" id="{41C19EEF-63E8-44C6-B5AE-638A6AF49A4D}"/>
                </a:ext>
              </a:extLst>
            </p:cNvPr>
            <p:cNvSpPr/>
            <p:nvPr/>
          </p:nvSpPr>
          <p:spPr>
            <a:xfrm>
              <a:off x="6021838" y="3339653"/>
              <a:ext cx="1883197" cy="678638"/>
            </a:xfrm>
            <a:prstGeom prst="diamond">
              <a:avLst/>
            </a:prstGeom>
            <a:noFill/>
            <a:ln w="76200" cmpd="dbl">
              <a:solidFill>
                <a:schemeClr val="tx1"/>
              </a:solidFill>
            </a:ln>
          </p:spPr>
          <p:txBody>
            <a:bodyPr wrap="none" rtlCol="0" anchor="ctr">
              <a:spAutoFit/>
            </a:bodyPr>
            <a:lstStyle/>
            <a:p>
              <a:pPr marL="0" indent="1588" algn="ctr">
                <a:lnSpc>
                  <a:spcPct val="90000"/>
                </a:lnSpc>
                <a:buNone/>
              </a:pPr>
              <a:r>
                <a:rPr lang="es-ES" dirty="0">
                  <a:latin typeface="Cambria" pitchFamily="18" charset="0"/>
                </a:rPr>
                <a:t>pintado</a:t>
              </a:r>
            </a:p>
          </p:txBody>
        </p:sp>
        <p:cxnSp>
          <p:nvCxnSpPr>
            <p:cNvPr id="7" name="Conector recto de flecha 6">
              <a:extLst>
                <a:ext uri="{FF2B5EF4-FFF2-40B4-BE49-F238E27FC236}">
                  <a16:creationId xmlns:a16="http://schemas.microsoft.com/office/drawing/2014/main" id="{46E45E01-9095-413C-AD93-187986A731C8}"/>
                </a:ext>
              </a:extLst>
            </p:cNvPr>
            <p:cNvCxnSpPr>
              <a:cxnSpLocks/>
              <a:stCxn id="6" idx="0"/>
              <a:endCxn id="42" idx="2"/>
            </p:cNvCxnSpPr>
            <p:nvPr/>
          </p:nvCxnSpPr>
          <p:spPr>
            <a:xfrm flipV="1">
              <a:off x="6963437" y="2813453"/>
              <a:ext cx="0" cy="526200"/>
            </a:xfrm>
            <a:prstGeom prst="straightConnector1">
              <a:avLst/>
            </a:prstGeom>
            <a:ln w="63500" cmpd="dbl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ector recto 7">
              <a:extLst>
                <a:ext uri="{FF2B5EF4-FFF2-40B4-BE49-F238E27FC236}">
                  <a16:creationId xmlns:a16="http://schemas.microsoft.com/office/drawing/2014/main" id="{BAD42826-BBD8-49D5-B4BF-6FD732DB94F8}"/>
                </a:ext>
              </a:extLst>
            </p:cNvPr>
            <p:cNvCxnSpPr>
              <a:cxnSpLocks/>
              <a:stCxn id="6" idx="2"/>
              <a:endCxn id="5" idx="0"/>
            </p:cNvCxnSpPr>
            <p:nvPr/>
          </p:nvCxnSpPr>
          <p:spPr>
            <a:xfrm>
              <a:off x="6963437" y="4018291"/>
              <a:ext cx="12209" cy="994885"/>
            </a:xfrm>
            <a:prstGeom prst="line">
              <a:avLst/>
            </a:prstGeom>
            <a:ln w="25400" cmpd="sng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Elipse 8">
              <a:extLst>
                <a:ext uri="{FF2B5EF4-FFF2-40B4-BE49-F238E27FC236}">
                  <a16:creationId xmlns:a16="http://schemas.microsoft.com/office/drawing/2014/main" id="{D3F136E1-971C-46A1-8234-7052BC5E6D4C}"/>
                </a:ext>
              </a:extLst>
            </p:cNvPr>
            <p:cNvSpPr/>
            <p:nvPr/>
          </p:nvSpPr>
          <p:spPr>
            <a:xfrm>
              <a:off x="5331625" y="4355338"/>
              <a:ext cx="1353861" cy="347479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s-ES" u="sng" dirty="0">
                  <a:solidFill>
                    <a:schemeClr val="tx1"/>
                  </a:solidFill>
                </a:rPr>
                <a:t>Nombre</a:t>
              </a:r>
            </a:p>
          </p:txBody>
        </p:sp>
        <p:cxnSp>
          <p:nvCxnSpPr>
            <p:cNvPr id="10" name="Conector recto 9">
              <a:extLst>
                <a:ext uri="{FF2B5EF4-FFF2-40B4-BE49-F238E27FC236}">
                  <a16:creationId xmlns:a16="http://schemas.microsoft.com/office/drawing/2014/main" id="{8EB12951-881F-4789-8203-3616B79A8535}"/>
                </a:ext>
              </a:extLst>
            </p:cNvPr>
            <p:cNvCxnSpPr>
              <a:cxnSpLocks/>
              <a:stCxn id="9" idx="4"/>
              <a:endCxn id="5" idx="0"/>
            </p:cNvCxnSpPr>
            <p:nvPr/>
          </p:nvCxnSpPr>
          <p:spPr>
            <a:xfrm>
              <a:off x="6008556" y="4702817"/>
              <a:ext cx="967090" cy="310359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>
              <a:extLst>
                <a:ext uri="{FF2B5EF4-FFF2-40B4-BE49-F238E27FC236}">
                  <a16:creationId xmlns:a16="http://schemas.microsoft.com/office/drawing/2014/main" id="{A6833837-E7CF-4CE8-9A20-CB4837D59299}"/>
                </a:ext>
              </a:extLst>
            </p:cNvPr>
            <p:cNvCxnSpPr>
              <a:cxnSpLocks/>
              <a:stCxn id="12" idx="4"/>
              <a:endCxn id="5" idx="0"/>
            </p:cNvCxnSpPr>
            <p:nvPr/>
          </p:nvCxnSpPr>
          <p:spPr>
            <a:xfrm flipH="1">
              <a:off x="6975646" y="4721778"/>
              <a:ext cx="1014630" cy="291398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Elipse 11">
              <a:extLst>
                <a:ext uri="{FF2B5EF4-FFF2-40B4-BE49-F238E27FC236}">
                  <a16:creationId xmlns:a16="http://schemas.microsoft.com/office/drawing/2014/main" id="{440DC60E-2901-47E4-B609-2344609DA40C}"/>
                </a:ext>
              </a:extLst>
            </p:cNvPr>
            <p:cNvSpPr/>
            <p:nvPr/>
          </p:nvSpPr>
          <p:spPr>
            <a:xfrm>
              <a:off x="7191454" y="4336379"/>
              <a:ext cx="1597644" cy="385399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s-ES" dirty="0">
                  <a:solidFill>
                    <a:schemeClr val="tx1"/>
                  </a:solidFill>
                </a:rPr>
                <a:t>FechaNac</a:t>
              </a:r>
            </a:p>
          </p:txBody>
        </p:sp>
        <p:grpSp>
          <p:nvGrpSpPr>
            <p:cNvPr id="13" name="Grupo 12">
              <a:extLst>
                <a:ext uri="{FF2B5EF4-FFF2-40B4-BE49-F238E27FC236}">
                  <a16:creationId xmlns:a16="http://schemas.microsoft.com/office/drawing/2014/main" id="{4B2A369D-F86A-4371-857C-89E55FFD3DE3}"/>
                </a:ext>
              </a:extLst>
            </p:cNvPr>
            <p:cNvGrpSpPr/>
            <p:nvPr/>
          </p:nvGrpSpPr>
          <p:grpSpPr>
            <a:xfrm>
              <a:off x="5303666" y="1337342"/>
              <a:ext cx="3173467" cy="1476111"/>
              <a:chOff x="576049" y="570621"/>
              <a:chExt cx="3173467" cy="1476111"/>
            </a:xfrm>
          </p:grpSpPr>
          <p:sp>
            <p:nvSpPr>
              <p:cNvPr id="42" name="CuadroTexto 41">
                <a:extLst>
                  <a:ext uri="{FF2B5EF4-FFF2-40B4-BE49-F238E27FC236}">
                    <a16:creationId xmlns:a16="http://schemas.microsoft.com/office/drawing/2014/main" id="{E6B06E2D-9287-4A3D-B6E6-287B85496142}"/>
                  </a:ext>
                </a:extLst>
              </p:cNvPr>
              <p:cNvSpPr txBox="1"/>
              <p:nvPr/>
            </p:nvSpPr>
            <p:spPr>
              <a:xfrm>
                <a:off x="1724301" y="1677400"/>
                <a:ext cx="1023037" cy="369332"/>
              </a:xfrm>
              <a:prstGeom prst="rect">
                <a:avLst/>
              </a:prstGeom>
              <a:noFill/>
              <a:ln w="76200" cmpd="dbl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dirty="0"/>
                  <a:t>Cuadro</a:t>
                </a:r>
              </a:p>
            </p:txBody>
          </p:sp>
          <p:cxnSp>
            <p:nvCxnSpPr>
              <p:cNvPr id="43" name="Conector recto 42">
                <a:extLst>
                  <a:ext uri="{FF2B5EF4-FFF2-40B4-BE49-F238E27FC236}">
                    <a16:creationId xmlns:a16="http://schemas.microsoft.com/office/drawing/2014/main" id="{83E013D4-8256-4E3F-9BAC-859059F2BE1D}"/>
                  </a:ext>
                </a:extLst>
              </p:cNvPr>
              <p:cNvCxnSpPr>
                <a:cxnSpLocks/>
                <a:stCxn id="44" idx="4"/>
                <a:endCxn id="42" idx="0"/>
              </p:cNvCxnSpPr>
              <p:nvPr/>
            </p:nvCxnSpPr>
            <p:spPr>
              <a:xfrm>
                <a:off x="1248552" y="1419699"/>
                <a:ext cx="987268" cy="257701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Elipse 43">
                <a:extLst>
                  <a:ext uri="{FF2B5EF4-FFF2-40B4-BE49-F238E27FC236}">
                    <a16:creationId xmlns:a16="http://schemas.microsoft.com/office/drawing/2014/main" id="{2B53657F-4F00-49C2-9814-4E2702C0D87C}"/>
                  </a:ext>
                </a:extLst>
              </p:cNvPr>
              <p:cNvSpPr/>
              <p:nvPr/>
            </p:nvSpPr>
            <p:spPr>
              <a:xfrm>
                <a:off x="576049" y="1008547"/>
                <a:ext cx="1345005" cy="41115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s-ES" u="dash" dirty="0">
                    <a:solidFill>
                      <a:schemeClr val="tx1"/>
                    </a:solidFill>
                  </a:rPr>
                  <a:t>Nombre</a:t>
                </a:r>
              </a:p>
            </p:txBody>
          </p:sp>
          <p:sp>
            <p:nvSpPr>
              <p:cNvPr id="45" name="Elipse 44">
                <a:extLst>
                  <a:ext uri="{FF2B5EF4-FFF2-40B4-BE49-F238E27FC236}">
                    <a16:creationId xmlns:a16="http://schemas.microsoft.com/office/drawing/2014/main" id="{16334E12-6F43-4FCF-B24E-E1F279D18019}"/>
                  </a:ext>
                </a:extLst>
              </p:cNvPr>
              <p:cNvSpPr/>
              <p:nvPr/>
            </p:nvSpPr>
            <p:spPr>
              <a:xfrm>
                <a:off x="1788287" y="570621"/>
                <a:ext cx="895064" cy="385399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s-ES" dirty="0">
                    <a:solidFill>
                      <a:schemeClr val="tx1"/>
                    </a:solidFill>
                  </a:rPr>
                  <a:t>Siglo</a:t>
                </a:r>
              </a:p>
            </p:txBody>
          </p:sp>
          <p:cxnSp>
            <p:nvCxnSpPr>
              <p:cNvPr id="46" name="Conector recto 45">
                <a:extLst>
                  <a:ext uri="{FF2B5EF4-FFF2-40B4-BE49-F238E27FC236}">
                    <a16:creationId xmlns:a16="http://schemas.microsoft.com/office/drawing/2014/main" id="{CF005FF8-D9E4-401E-9C16-602F1DF48CAA}"/>
                  </a:ext>
                </a:extLst>
              </p:cNvPr>
              <p:cNvCxnSpPr>
                <a:cxnSpLocks/>
                <a:stCxn id="45" idx="4"/>
                <a:endCxn id="42" idx="0"/>
              </p:cNvCxnSpPr>
              <p:nvPr/>
            </p:nvCxnSpPr>
            <p:spPr>
              <a:xfrm>
                <a:off x="2235819" y="956020"/>
                <a:ext cx="1" cy="7213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Elipse 46">
                <a:extLst>
                  <a:ext uri="{FF2B5EF4-FFF2-40B4-BE49-F238E27FC236}">
                    <a16:creationId xmlns:a16="http://schemas.microsoft.com/office/drawing/2014/main" id="{51629006-B240-4852-AAB6-3522736ED1A1}"/>
                  </a:ext>
                </a:extLst>
              </p:cNvPr>
              <p:cNvSpPr/>
              <p:nvPr/>
            </p:nvSpPr>
            <p:spPr>
              <a:xfrm>
                <a:off x="2521415" y="1037476"/>
                <a:ext cx="1228101" cy="385399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s-ES" dirty="0">
                    <a:solidFill>
                      <a:schemeClr val="tx1"/>
                    </a:solidFill>
                  </a:rPr>
                  <a:t>Técnica</a:t>
                </a:r>
              </a:p>
            </p:txBody>
          </p:sp>
          <p:cxnSp>
            <p:nvCxnSpPr>
              <p:cNvPr id="48" name="Conector recto 47">
                <a:extLst>
                  <a:ext uri="{FF2B5EF4-FFF2-40B4-BE49-F238E27FC236}">
                    <a16:creationId xmlns:a16="http://schemas.microsoft.com/office/drawing/2014/main" id="{C2B2AEA8-4C14-44B2-BC16-967FBC79D6BB}"/>
                  </a:ext>
                </a:extLst>
              </p:cNvPr>
              <p:cNvCxnSpPr>
                <a:cxnSpLocks/>
                <a:stCxn id="47" idx="4"/>
                <a:endCxn id="42" idx="0"/>
              </p:cNvCxnSpPr>
              <p:nvPr/>
            </p:nvCxnSpPr>
            <p:spPr>
              <a:xfrm flipH="1">
                <a:off x="2235820" y="1422875"/>
                <a:ext cx="899646" cy="254525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Conector recto 13">
              <a:extLst>
                <a:ext uri="{FF2B5EF4-FFF2-40B4-BE49-F238E27FC236}">
                  <a16:creationId xmlns:a16="http://schemas.microsoft.com/office/drawing/2014/main" id="{A8D2EDCC-BEE4-46D9-81A7-F8E9C7FE9B9F}"/>
                </a:ext>
              </a:extLst>
            </p:cNvPr>
            <p:cNvCxnSpPr>
              <a:cxnSpLocks/>
              <a:stCxn id="42" idx="1"/>
              <a:endCxn id="39" idx="3"/>
            </p:cNvCxnSpPr>
            <p:nvPr/>
          </p:nvCxnSpPr>
          <p:spPr>
            <a:xfrm flipH="1">
              <a:off x="5262367" y="2628787"/>
              <a:ext cx="1189551" cy="23057"/>
            </a:xfrm>
            <a:prstGeom prst="line">
              <a:avLst/>
            </a:prstGeom>
            <a:ln w="63500" cmpd="dbl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upo 14">
              <a:extLst>
                <a:ext uri="{FF2B5EF4-FFF2-40B4-BE49-F238E27FC236}">
                  <a16:creationId xmlns:a16="http://schemas.microsoft.com/office/drawing/2014/main" id="{0F19821A-B788-42DD-AE8D-531F3AD0A91A}"/>
                </a:ext>
              </a:extLst>
            </p:cNvPr>
            <p:cNvGrpSpPr/>
            <p:nvPr/>
          </p:nvGrpSpPr>
          <p:grpSpPr>
            <a:xfrm>
              <a:off x="3033044" y="1644996"/>
              <a:ext cx="2229323" cy="1362405"/>
              <a:chOff x="2815969" y="1621939"/>
              <a:chExt cx="2229323" cy="1362405"/>
            </a:xfrm>
          </p:grpSpPr>
          <p:sp>
            <p:nvSpPr>
              <p:cNvPr id="39" name="Rombo 38">
                <a:extLst>
                  <a:ext uri="{FF2B5EF4-FFF2-40B4-BE49-F238E27FC236}">
                    <a16:creationId xmlns:a16="http://schemas.microsoft.com/office/drawing/2014/main" id="{6B2FB05E-4DF7-4AA7-88BD-A62A80D9FE27}"/>
                  </a:ext>
                </a:extLst>
              </p:cNvPr>
              <p:cNvSpPr/>
              <p:nvPr/>
            </p:nvSpPr>
            <p:spPr>
              <a:xfrm>
                <a:off x="2815969" y="2273229"/>
                <a:ext cx="2229323" cy="711115"/>
              </a:xfrm>
              <a:prstGeom prst="diamond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s-ES" dirty="0">
                    <a:solidFill>
                      <a:schemeClr val="tx1"/>
                    </a:solidFill>
                  </a:rPr>
                  <a:t>asignado</a:t>
                </a:r>
              </a:p>
            </p:txBody>
          </p:sp>
          <p:sp>
            <p:nvSpPr>
              <p:cNvPr id="40" name="Elipse 39">
                <a:extLst>
                  <a:ext uri="{FF2B5EF4-FFF2-40B4-BE49-F238E27FC236}">
                    <a16:creationId xmlns:a16="http://schemas.microsoft.com/office/drawing/2014/main" id="{51FEF539-BB5D-4BC2-9D13-2F424D335F66}"/>
                  </a:ext>
                </a:extLst>
              </p:cNvPr>
              <p:cNvSpPr/>
              <p:nvPr/>
            </p:nvSpPr>
            <p:spPr>
              <a:xfrm>
                <a:off x="3396321" y="1621939"/>
                <a:ext cx="1068619" cy="400450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s-ES" dirty="0">
                    <a:solidFill>
                      <a:schemeClr val="tx1"/>
                    </a:solidFill>
                  </a:rPr>
                  <a:t>Póliza</a:t>
                </a:r>
              </a:p>
            </p:txBody>
          </p:sp>
          <p:cxnSp>
            <p:nvCxnSpPr>
              <p:cNvPr id="41" name="Conector recto 40">
                <a:extLst>
                  <a:ext uri="{FF2B5EF4-FFF2-40B4-BE49-F238E27FC236}">
                    <a16:creationId xmlns:a16="http://schemas.microsoft.com/office/drawing/2014/main" id="{26A204DD-2722-4FC5-9521-8C791C331AAD}"/>
                  </a:ext>
                </a:extLst>
              </p:cNvPr>
              <p:cNvCxnSpPr>
                <a:cxnSpLocks/>
                <a:stCxn id="40" idx="4"/>
                <a:endCxn id="39" idx="0"/>
              </p:cNvCxnSpPr>
              <p:nvPr/>
            </p:nvCxnSpPr>
            <p:spPr>
              <a:xfrm>
                <a:off x="3930631" y="2022389"/>
                <a:ext cx="0" cy="25084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upo 15">
              <a:extLst>
                <a:ext uri="{FF2B5EF4-FFF2-40B4-BE49-F238E27FC236}">
                  <a16:creationId xmlns:a16="http://schemas.microsoft.com/office/drawing/2014/main" id="{FEB51CB5-2B54-460A-8ED9-FEDDB5EC3316}"/>
                </a:ext>
              </a:extLst>
            </p:cNvPr>
            <p:cNvGrpSpPr/>
            <p:nvPr/>
          </p:nvGrpSpPr>
          <p:grpSpPr>
            <a:xfrm>
              <a:off x="262540" y="1337342"/>
              <a:ext cx="3091710" cy="1494226"/>
              <a:chOff x="740829" y="552506"/>
              <a:chExt cx="3091710" cy="1494226"/>
            </a:xfrm>
          </p:grpSpPr>
          <p:sp>
            <p:nvSpPr>
              <p:cNvPr id="32" name="CuadroTexto 31">
                <a:extLst>
                  <a:ext uri="{FF2B5EF4-FFF2-40B4-BE49-F238E27FC236}">
                    <a16:creationId xmlns:a16="http://schemas.microsoft.com/office/drawing/2014/main" id="{E2C009DC-67BA-47B3-877F-9F9D3F9E51B7}"/>
                  </a:ext>
                </a:extLst>
              </p:cNvPr>
              <p:cNvSpPr txBox="1"/>
              <p:nvPr/>
            </p:nvSpPr>
            <p:spPr>
              <a:xfrm>
                <a:off x="1546368" y="1677400"/>
                <a:ext cx="1378904" cy="369332"/>
              </a:xfrm>
              <a:prstGeom prst="rect">
                <a:avLst/>
              </a:prstGeom>
              <a:noFill/>
              <a:ln w="25400" cmpd="sng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dirty="0"/>
                  <a:t>Exposición</a:t>
                </a:r>
              </a:p>
            </p:txBody>
          </p:sp>
          <p:cxnSp>
            <p:nvCxnSpPr>
              <p:cNvPr id="33" name="Conector recto 32">
                <a:extLst>
                  <a:ext uri="{FF2B5EF4-FFF2-40B4-BE49-F238E27FC236}">
                    <a16:creationId xmlns:a16="http://schemas.microsoft.com/office/drawing/2014/main" id="{B294D405-6B9C-4CEB-AC9E-04F1AB7497E5}"/>
                  </a:ext>
                </a:extLst>
              </p:cNvPr>
              <p:cNvCxnSpPr>
                <a:cxnSpLocks/>
                <a:stCxn id="34" idx="4"/>
                <a:endCxn id="32" idx="0"/>
              </p:cNvCxnSpPr>
              <p:nvPr/>
            </p:nvCxnSpPr>
            <p:spPr>
              <a:xfrm>
                <a:off x="1413332" y="1376031"/>
                <a:ext cx="822488" cy="30136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Elipse 33">
                <a:extLst>
                  <a:ext uri="{FF2B5EF4-FFF2-40B4-BE49-F238E27FC236}">
                    <a16:creationId xmlns:a16="http://schemas.microsoft.com/office/drawing/2014/main" id="{EDAD3CAB-7715-426A-9836-7EFA99DE807C}"/>
                  </a:ext>
                </a:extLst>
              </p:cNvPr>
              <p:cNvSpPr/>
              <p:nvPr/>
            </p:nvSpPr>
            <p:spPr>
              <a:xfrm>
                <a:off x="740829" y="990631"/>
                <a:ext cx="1345005" cy="385400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s-ES" u="sng" dirty="0">
                    <a:solidFill>
                      <a:schemeClr val="tx1"/>
                    </a:solidFill>
                  </a:rPr>
                  <a:t>Nombre</a:t>
                </a:r>
              </a:p>
            </p:txBody>
          </p:sp>
          <p:sp>
            <p:nvSpPr>
              <p:cNvPr id="35" name="Elipse 34">
                <a:extLst>
                  <a:ext uri="{FF2B5EF4-FFF2-40B4-BE49-F238E27FC236}">
                    <a16:creationId xmlns:a16="http://schemas.microsoft.com/office/drawing/2014/main" id="{7AC2CCE5-5A53-45ED-BEF8-C13CD4D39F89}"/>
                  </a:ext>
                </a:extLst>
              </p:cNvPr>
              <p:cNvSpPr/>
              <p:nvPr/>
            </p:nvSpPr>
            <p:spPr>
              <a:xfrm>
                <a:off x="1483550" y="552506"/>
                <a:ext cx="1524235" cy="385399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s-ES" dirty="0">
                    <a:solidFill>
                      <a:schemeClr val="tx1"/>
                    </a:solidFill>
                  </a:rPr>
                  <a:t>FechaInic</a:t>
                </a:r>
              </a:p>
            </p:txBody>
          </p:sp>
          <p:cxnSp>
            <p:nvCxnSpPr>
              <p:cNvPr id="36" name="Conector recto 35">
                <a:extLst>
                  <a:ext uri="{FF2B5EF4-FFF2-40B4-BE49-F238E27FC236}">
                    <a16:creationId xmlns:a16="http://schemas.microsoft.com/office/drawing/2014/main" id="{F44CE5F9-7F79-4F0F-BD67-FD739F3EE3B2}"/>
                  </a:ext>
                </a:extLst>
              </p:cNvPr>
              <p:cNvCxnSpPr>
                <a:cxnSpLocks/>
                <a:stCxn id="35" idx="4"/>
                <a:endCxn id="32" idx="0"/>
              </p:cNvCxnSpPr>
              <p:nvPr/>
            </p:nvCxnSpPr>
            <p:spPr>
              <a:xfrm flipH="1">
                <a:off x="2235820" y="937905"/>
                <a:ext cx="9848" cy="739495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Elipse 36">
                <a:extLst>
                  <a:ext uri="{FF2B5EF4-FFF2-40B4-BE49-F238E27FC236}">
                    <a16:creationId xmlns:a16="http://schemas.microsoft.com/office/drawing/2014/main" id="{E497F3CE-54EF-4C42-B536-110946C3B619}"/>
                  </a:ext>
                </a:extLst>
              </p:cNvPr>
              <p:cNvSpPr/>
              <p:nvPr/>
            </p:nvSpPr>
            <p:spPr>
              <a:xfrm>
                <a:off x="2368028" y="990631"/>
                <a:ext cx="1464511" cy="385399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s-ES" dirty="0">
                    <a:solidFill>
                      <a:schemeClr val="tx1"/>
                    </a:solidFill>
                  </a:rPr>
                  <a:t>FechaFin</a:t>
                </a:r>
              </a:p>
            </p:txBody>
          </p:sp>
          <p:cxnSp>
            <p:nvCxnSpPr>
              <p:cNvPr id="38" name="Conector recto 37">
                <a:extLst>
                  <a:ext uri="{FF2B5EF4-FFF2-40B4-BE49-F238E27FC236}">
                    <a16:creationId xmlns:a16="http://schemas.microsoft.com/office/drawing/2014/main" id="{481028EB-D65B-492D-8F53-97AFC089C138}"/>
                  </a:ext>
                </a:extLst>
              </p:cNvPr>
              <p:cNvCxnSpPr>
                <a:cxnSpLocks/>
                <a:stCxn id="37" idx="4"/>
                <a:endCxn id="32" idx="0"/>
              </p:cNvCxnSpPr>
              <p:nvPr/>
            </p:nvCxnSpPr>
            <p:spPr>
              <a:xfrm flipH="1">
                <a:off x="2235820" y="1376030"/>
                <a:ext cx="864464" cy="30137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" name="Conector recto 16">
              <a:extLst>
                <a:ext uri="{FF2B5EF4-FFF2-40B4-BE49-F238E27FC236}">
                  <a16:creationId xmlns:a16="http://schemas.microsoft.com/office/drawing/2014/main" id="{C986784D-0BC9-4DBB-8CF3-242DDC5FF835}"/>
                </a:ext>
              </a:extLst>
            </p:cNvPr>
            <p:cNvCxnSpPr>
              <a:cxnSpLocks/>
              <a:stCxn id="39" idx="1"/>
              <a:endCxn id="32" idx="3"/>
            </p:cNvCxnSpPr>
            <p:nvPr/>
          </p:nvCxnSpPr>
          <p:spPr>
            <a:xfrm flipH="1" flipV="1">
              <a:off x="2446983" y="2646902"/>
              <a:ext cx="586061" cy="4942"/>
            </a:xfrm>
            <a:prstGeom prst="line">
              <a:avLst/>
            </a:prstGeom>
            <a:ln w="63500" cmpd="dbl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ombo 17">
              <a:extLst>
                <a:ext uri="{FF2B5EF4-FFF2-40B4-BE49-F238E27FC236}">
                  <a16:creationId xmlns:a16="http://schemas.microsoft.com/office/drawing/2014/main" id="{D48849AF-17CE-42F9-9400-1DA491453732}"/>
                </a:ext>
              </a:extLst>
            </p:cNvPr>
            <p:cNvSpPr/>
            <p:nvPr/>
          </p:nvSpPr>
          <p:spPr>
            <a:xfrm>
              <a:off x="642868" y="3315318"/>
              <a:ext cx="2229323" cy="711115"/>
            </a:xfrm>
            <a:prstGeom prst="diamond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s-ES" dirty="0">
                  <a:solidFill>
                    <a:schemeClr val="tx1"/>
                  </a:solidFill>
                </a:rPr>
                <a:t>celebra</a:t>
              </a:r>
            </a:p>
          </p:txBody>
        </p:sp>
        <p:cxnSp>
          <p:nvCxnSpPr>
            <p:cNvPr id="19" name="Conector recto 18">
              <a:extLst>
                <a:ext uri="{FF2B5EF4-FFF2-40B4-BE49-F238E27FC236}">
                  <a16:creationId xmlns:a16="http://schemas.microsoft.com/office/drawing/2014/main" id="{CDAA39F9-050B-42CF-A904-F0EF22B79F6D}"/>
                </a:ext>
              </a:extLst>
            </p:cNvPr>
            <p:cNvCxnSpPr>
              <a:cxnSpLocks/>
              <a:stCxn id="32" idx="2"/>
              <a:endCxn id="18" idx="0"/>
            </p:cNvCxnSpPr>
            <p:nvPr/>
          </p:nvCxnSpPr>
          <p:spPr>
            <a:xfrm flipH="1">
              <a:off x="1757530" y="2831568"/>
              <a:ext cx="1" cy="483750"/>
            </a:xfrm>
            <a:prstGeom prst="line">
              <a:avLst/>
            </a:prstGeom>
            <a:ln w="63500" cmpd="dbl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CuadroTexto 19">
              <a:extLst>
                <a:ext uri="{FF2B5EF4-FFF2-40B4-BE49-F238E27FC236}">
                  <a16:creationId xmlns:a16="http://schemas.microsoft.com/office/drawing/2014/main" id="{4AC5D921-61C7-47B3-A936-06190792E0F8}"/>
                </a:ext>
              </a:extLst>
            </p:cNvPr>
            <p:cNvSpPr txBox="1"/>
            <p:nvPr/>
          </p:nvSpPr>
          <p:spPr>
            <a:xfrm>
              <a:off x="1321582" y="4769172"/>
              <a:ext cx="891591" cy="369332"/>
            </a:xfrm>
            <a:prstGeom prst="rect">
              <a:avLst/>
            </a:prstGeom>
            <a:noFill/>
            <a:ln w="25400" cmpd="sng">
              <a:solidFill>
                <a:schemeClr val="tx1"/>
              </a:solidFill>
            </a:ln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/>
                <a:t>Museo</a:t>
              </a:r>
            </a:p>
          </p:txBody>
        </p:sp>
        <p:cxnSp>
          <p:nvCxnSpPr>
            <p:cNvPr id="21" name="Conector recto 20">
              <a:extLst>
                <a:ext uri="{FF2B5EF4-FFF2-40B4-BE49-F238E27FC236}">
                  <a16:creationId xmlns:a16="http://schemas.microsoft.com/office/drawing/2014/main" id="{62E6C22E-0F3E-4490-B113-0A7D28AFAD8F}"/>
                </a:ext>
              </a:extLst>
            </p:cNvPr>
            <p:cNvCxnSpPr>
              <a:cxnSpLocks/>
              <a:stCxn id="18" idx="2"/>
              <a:endCxn id="20" idx="0"/>
            </p:cNvCxnSpPr>
            <p:nvPr/>
          </p:nvCxnSpPr>
          <p:spPr>
            <a:xfrm>
              <a:off x="1757530" y="4026433"/>
              <a:ext cx="9848" cy="742739"/>
            </a:xfrm>
            <a:prstGeom prst="line">
              <a:avLst/>
            </a:prstGeom>
            <a:ln w="25400" cmpd="sng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Elipse 21">
              <a:extLst>
                <a:ext uri="{FF2B5EF4-FFF2-40B4-BE49-F238E27FC236}">
                  <a16:creationId xmlns:a16="http://schemas.microsoft.com/office/drawing/2014/main" id="{E42D418D-8535-4595-85BC-BF3360F30EE9}"/>
                </a:ext>
              </a:extLst>
            </p:cNvPr>
            <p:cNvSpPr/>
            <p:nvPr/>
          </p:nvSpPr>
          <p:spPr>
            <a:xfrm>
              <a:off x="356280" y="5642287"/>
              <a:ext cx="1353861" cy="347479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s-ES" u="sng" dirty="0">
                  <a:solidFill>
                    <a:schemeClr val="tx1"/>
                  </a:solidFill>
                </a:rPr>
                <a:t>Nombre</a:t>
              </a:r>
            </a:p>
          </p:txBody>
        </p:sp>
        <p:sp>
          <p:nvSpPr>
            <p:cNvPr id="23" name="Elipse 22">
              <a:extLst>
                <a:ext uri="{FF2B5EF4-FFF2-40B4-BE49-F238E27FC236}">
                  <a16:creationId xmlns:a16="http://schemas.microsoft.com/office/drawing/2014/main" id="{4F14140E-4365-4CB1-9E0D-4EF947277AB8}"/>
                </a:ext>
              </a:extLst>
            </p:cNvPr>
            <p:cNvSpPr/>
            <p:nvPr/>
          </p:nvSpPr>
          <p:spPr>
            <a:xfrm>
              <a:off x="2189763" y="5642287"/>
              <a:ext cx="1228101" cy="385399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s-ES" dirty="0">
                  <a:solidFill>
                    <a:schemeClr val="tx1"/>
                  </a:solidFill>
                </a:rPr>
                <a:t>Ciudad</a:t>
              </a:r>
            </a:p>
          </p:txBody>
        </p:sp>
        <p:cxnSp>
          <p:nvCxnSpPr>
            <p:cNvPr id="24" name="Conector recto 23">
              <a:extLst>
                <a:ext uri="{FF2B5EF4-FFF2-40B4-BE49-F238E27FC236}">
                  <a16:creationId xmlns:a16="http://schemas.microsoft.com/office/drawing/2014/main" id="{9846F991-E9C4-429E-B27F-BB3BB379FEE2}"/>
                </a:ext>
              </a:extLst>
            </p:cNvPr>
            <p:cNvCxnSpPr>
              <a:cxnSpLocks/>
              <a:stCxn id="20" idx="2"/>
              <a:endCxn id="23" idx="0"/>
            </p:cNvCxnSpPr>
            <p:nvPr/>
          </p:nvCxnSpPr>
          <p:spPr>
            <a:xfrm>
              <a:off x="1767378" y="5138504"/>
              <a:ext cx="1036436" cy="503783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>
              <a:extLst>
                <a:ext uri="{FF2B5EF4-FFF2-40B4-BE49-F238E27FC236}">
                  <a16:creationId xmlns:a16="http://schemas.microsoft.com/office/drawing/2014/main" id="{C5CCB47A-8E9D-45EA-9833-A7436F843952}"/>
                </a:ext>
              </a:extLst>
            </p:cNvPr>
            <p:cNvCxnSpPr>
              <a:cxnSpLocks/>
              <a:stCxn id="20" idx="2"/>
              <a:endCxn id="22" idx="0"/>
            </p:cNvCxnSpPr>
            <p:nvPr/>
          </p:nvCxnSpPr>
          <p:spPr>
            <a:xfrm flipH="1">
              <a:off x="1033211" y="5138504"/>
              <a:ext cx="734167" cy="503783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ombo 25">
              <a:extLst>
                <a:ext uri="{FF2B5EF4-FFF2-40B4-BE49-F238E27FC236}">
                  <a16:creationId xmlns:a16="http://schemas.microsoft.com/office/drawing/2014/main" id="{ECD67E4D-3FEE-4312-93D7-D37A70F89D8C}"/>
                </a:ext>
              </a:extLst>
            </p:cNvPr>
            <p:cNvSpPr/>
            <p:nvPr/>
          </p:nvSpPr>
          <p:spPr>
            <a:xfrm>
              <a:off x="6059614" y="5898715"/>
              <a:ext cx="1807644" cy="539035"/>
            </a:xfrm>
            <a:prstGeom prst="diamond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s-ES" dirty="0">
                  <a:solidFill>
                    <a:schemeClr val="tx1"/>
                  </a:solidFill>
                </a:rPr>
                <a:t>enseña</a:t>
              </a:r>
            </a:p>
          </p:txBody>
        </p:sp>
        <p:sp>
          <p:nvSpPr>
            <p:cNvPr id="27" name="CuadroTexto 26">
              <a:extLst>
                <a:ext uri="{FF2B5EF4-FFF2-40B4-BE49-F238E27FC236}">
                  <a16:creationId xmlns:a16="http://schemas.microsoft.com/office/drawing/2014/main" id="{1E960D8A-4D7E-4267-B8B6-F7A63AEF4D9D}"/>
                </a:ext>
              </a:extLst>
            </p:cNvPr>
            <p:cNvSpPr txBox="1"/>
            <p:nvPr/>
          </p:nvSpPr>
          <p:spPr>
            <a:xfrm>
              <a:off x="8279910" y="5375959"/>
              <a:ext cx="7761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/>
                <a:t>(0,4)</a:t>
              </a:r>
            </a:p>
          </p:txBody>
        </p:sp>
        <p:cxnSp>
          <p:nvCxnSpPr>
            <p:cNvPr id="28" name="Conector: angular 27">
              <a:extLst>
                <a:ext uri="{FF2B5EF4-FFF2-40B4-BE49-F238E27FC236}">
                  <a16:creationId xmlns:a16="http://schemas.microsoft.com/office/drawing/2014/main" id="{8C659D91-2D7E-434C-8FD3-83170273009D}"/>
                </a:ext>
              </a:extLst>
            </p:cNvPr>
            <p:cNvCxnSpPr>
              <a:stCxn id="26" idx="1"/>
              <a:endCxn id="5" idx="1"/>
            </p:cNvCxnSpPr>
            <p:nvPr/>
          </p:nvCxnSpPr>
          <p:spPr>
            <a:xfrm rot="10800000" flipH="1">
              <a:off x="6059614" y="5197843"/>
              <a:ext cx="454206" cy="970391"/>
            </a:xfrm>
            <a:prstGeom prst="bentConnector3">
              <a:avLst>
                <a:gd name="adj1" fmla="val -50330"/>
              </a:avLst>
            </a:prstGeom>
            <a:ln w="254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: angular 28">
              <a:extLst>
                <a:ext uri="{FF2B5EF4-FFF2-40B4-BE49-F238E27FC236}">
                  <a16:creationId xmlns:a16="http://schemas.microsoft.com/office/drawing/2014/main" id="{AE4BE14F-E2B1-49F7-AC5D-877698FAC5F9}"/>
                </a:ext>
              </a:extLst>
            </p:cNvPr>
            <p:cNvCxnSpPr>
              <a:stCxn id="26" idx="3"/>
              <a:endCxn id="5" idx="3"/>
            </p:cNvCxnSpPr>
            <p:nvPr/>
          </p:nvCxnSpPr>
          <p:spPr>
            <a:xfrm flipH="1" flipV="1">
              <a:off x="7437471" y="5197842"/>
              <a:ext cx="429787" cy="970391"/>
            </a:xfrm>
            <a:prstGeom prst="bentConnector3">
              <a:avLst>
                <a:gd name="adj1" fmla="val -53189"/>
              </a:avLst>
            </a:prstGeom>
            <a:ln w="254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11078B6C-8444-41D5-A4E8-9CC06071F995}"/>
                </a:ext>
              </a:extLst>
            </p:cNvPr>
            <p:cNvSpPr txBox="1"/>
            <p:nvPr/>
          </p:nvSpPr>
          <p:spPr>
            <a:xfrm>
              <a:off x="4932041" y="5540289"/>
              <a:ext cx="8867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/>
                <a:t>pupilo</a:t>
              </a:r>
              <a:endParaRPr lang="en-US" dirty="0"/>
            </a:p>
          </p:txBody>
        </p:sp>
        <p:sp>
          <p:nvSpPr>
            <p:cNvPr id="31" name="CuadroTexto 30">
              <a:extLst>
                <a:ext uri="{FF2B5EF4-FFF2-40B4-BE49-F238E27FC236}">
                  <a16:creationId xmlns:a16="http://schemas.microsoft.com/office/drawing/2014/main" id="{7DB89700-2DAF-4360-93F2-D0DB406E1CFD}"/>
                </a:ext>
              </a:extLst>
            </p:cNvPr>
            <p:cNvSpPr txBox="1"/>
            <p:nvPr/>
          </p:nvSpPr>
          <p:spPr>
            <a:xfrm>
              <a:off x="8117783" y="5655490"/>
              <a:ext cx="11320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maestro</a:t>
              </a:r>
            </a:p>
          </p:txBody>
        </p:sp>
      </p:grpSp>
      <p:sp>
        <p:nvSpPr>
          <p:cNvPr id="49" name="Marcador de número de diapositiva 7">
            <a:extLst>
              <a:ext uri="{FF2B5EF4-FFF2-40B4-BE49-F238E27FC236}">
                <a16:creationId xmlns:a16="http://schemas.microsoft.com/office/drawing/2014/main" id="{B1CAE42A-709B-4A13-955B-5277B74E847C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14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00850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50C0F5-61E5-4C88-BF24-290EA37691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Esquema R:</a:t>
            </a:r>
            <a:br>
              <a:rPr lang="es-ES" dirty="0"/>
            </a:br>
            <a:endParaRPr lang="es-ES" dirty="0"/>
          </a:p>
        </p:txBody>
      </p:sp>
      <p:grpSp>
        <p:nvGrpSpPr>
          <p:cNvPr id="10" name="Grupo 9">
            <a:extLst>
              <a:ext uri="{FF2B5EF4-FFF2-40B4-BE49-F238E27FC236}">
                <a16:creationId xmlns:a16="http://schemas.microsoft.com/office/drawing/2014/main" id="{2187FF6F-98A3-42D6-8D34-BF0711D0949C}"/>
              </a:ext>
            </a:extLst>
          </p:cNvPr>
          <p:cNvGrpSpPr/>
          <p:nvPr/>
        </p:nvGrpSpPr>
        <p:grpSpPr>
          <a:xfrm>
            <a:off x="4796397" y="2897950"/>
            <a:ext cx="7416824" cy="3350451"/>
            <a:chOff x="1583669" y="3105978"/>
            <a:chExt cx="7416824" cy="3528392"/>
          </a:xfrm>
        </p:grpSpPr>
        <p:sp>
          <p:nvSpPr>
            <p:cNvPr id="11" name="Marcador de contenido 2">
              <a:extLst>
                <a:ext uri="{FF2B5EF4-FFF2-40B4-BE49-F238E27FC236}">
                  <a16:creationId xmlns:a16="http://schemas.microsoft.com/office/drawing/2014/main" id="{B09390D1-CAAD-4F77-8F3A-AF0D81F62EB5}"/>
                </a:ext>
              </a:extLst>
            </p:cNvPr>
            <p:cNvSpPr txBox="1">
              <a:spLocks/>
            </p:cNvSpPr>
            <p:nvPr/>
          </p:nvSpPr>
          <p:spPr>
            <a:xfrm>
              <a:off x="1583669" y="3105978"/>
              <a:ext cx="7416824" cy="3528392"/>
            </a:xfrm>
            <a:prstGeom prst="rect">
              <a:avLst/>
            </a:prstGeom>
            <a:effectLst/>
          </p:spPr>
          <p:txBody>
            <a:bodyPr vert="horz">
              <a:normAutofit fontScale="85000" lnSpcReduction="10000"/>
            </a:bodyPr>
            <a:lstStyle>
              <a:lvl1pPr marL="0" indent="0" algn="l" rtl="0" eaLnBrk="1" latinLnBrk="0" hangingPunct="1">
                <a:spcBef>
                  <a:spcPts val="1200"/>
                </a:spcBef>
                <a:spcAft>
                  <a:spcPts val="600"/>
                </a:spcAft>
                <a:buClr>
                  <a:schemeClr val="accent3"/>
                </a:buClr>
                <a:buSzPct val="95000"/>
                <a:buFont typeface="Wingdings 2"/>
                <a:buNone/>
                <a:defRPr kumimoji="0" sz="2400" i="1"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itchFamily="18" charset="0"/>
                  <a:ea typeface="+mn-ea"/>
                  <a:cs typeface="+mn-cs"/>
                </a:defRPr>
              </a:lvl1pPr>
              <a:lvl2pPr marL="360363" indent="-360363" algn="l" rtl="0" eaLnBrk="1" latinLnBrk="0" hangingPunct="1">
                <a:spcBef>
                  <a:spcPts val="0"/>
                </a:spcBef>
                <a:spcAft>
                  <a:spcPts val="600"/>
                </a:spcAft>
                <a:buClr>
                  <a:schemeClr val="bg2">
                    <a:lumMod val="20000"/>
                    <a:lumOff val="80000"/>
                  </a:schemeClr>
                </a:buClr>
                <a:buSzPct val="100000"/>
                <a:buFont typeface="Wingdings" pitchFamily="2" charset="2"/>
                <a:buChar char="ü"/>
                <a:defRPr kumimoji="0" sz="2200"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itchFamily="18" charset="0"/>
                  <a:ea typeface="+mn-ea"/>
                  <a:cs typeface="+mn-cs"/>
                </a:defRPr>
              </a:lvl2pPr>
              <a:lvl3pPr marL="714375" indent="-355600" algn="l" rtl="0" eaLnBrk="1" latinLnBrk="0" hangingPunct="1">
                <a:spcBef>
                  <a:spcPts val="0"/>
                </a:spcBef>
                <a:spcAft>
                  <a:spcPts val="600"/>
                </a:spcAft>
                <a:buClr>
                  <a:srgbClr val="FFC000"/>
                </a:buClr>
                <a:buSzPct val="70000"/>
                <a:buFont typeface="Constantia" pitchFamily="18" charset="0"/>
                <a:buChar char="—"/>
                <a:defRPr kumimoji="0" sz="2000"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itchFamily="18" charset="0"/>
                  <a:ea typeface="+mn-ea"/>
                  <a:cs typeface="+mn-cs"/>
                </a:defRPr>
              </a:lvl3pPr>
              <a:lvl4pPr marL="1438275" indent="-361950" algn="l" rtl="0" eaLnBrk="1" latinLnBrk="0" hangingPunct="1">
                <a:spcBef>
                  <a:spcPts val="0"/>
                </a:spcBef>
                <a:spcAft>
                  <a:spcPts val="600"/>
                </a:spcAft>
                <a:buClr>
                  <a:schemeClr val="bg2">
                    <a:lumMod val="20000"/>
                    <a:lumOff val="80000"/>
                  </a:schemeClr>
                </a:buClr>
                <a:buSzPct val="100000"/>
                <a:buFont typeface="Wingdings" pitchFamily="2" charset="2"/>
                <a:buChar char="ü"/>
                <a:defRPr kumimoji="0" sz="2000"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itchFamily="18" charset="0"/>
                  <a:ea typeface="+mn-ea"/>
                  <a:cs typeface="+mn-cs"/>
                </a:defRPr>
              </a:lvl4pPr>
              <a:lvl5pPr marL="1790700" indent="-352425" algn="l" rtl="0" eaLnBrk="1" latinLnBrk="0" hangingPunct="1">
                <a:spcBef>
                  <a:spcPts val="0"/>
                </a:spcBef>
                <a:spcAft>
                  <a:spcPts val="600"/>
                </a:spcAft>
                <a:buClr>
                  <a:schemeClr val="bg2">
                    <a:lumMod val="20000"/>
                    <a:lumOff val="80000"/>
                  </a:schemeClr>
                </a:buClr>
                <a:buSzPct val="100000"/>
                <a:buFont typeface="Wingdings" pitchFamily="2" charset="2"/>
                <a:buChar char="ü"/>
                <a:defRPr kumimoji="0" sz="2000"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itchFamily="18" charset="0"/>
                  <a:ea typeface="+mn-ea"/>
                  <a:cs typeface="+mn-cs"/>
                </a:defRPr>
              </a:lvl5pPr>
              <a:lvl6pPr marL="1737360" indent="-210312" algn="l" rtl="0" eaLnBrk="1" latinLnBrk="0" hangingPunct="1">
                <a:spcBef>
                  <a:spcPct val="20000"/>
                </a:spcBef>
                <a:buClr>
                  <a:schemeClr val="accent5"/>
                </a:buClr>
                <a:buSzPct val="80000"/>
                <a:buFont typeface="Wingdings 2"/>
                <a:buChar char=""/>
                <a:defRPr kumimoji="0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920240" indent="-182880" algn="l" rtl="0" eaLnBrk="1" latinLnBrk="0" hangingPunct="1">
                <a:spcBef>
                  <a:spcPct val="20000"/>
                </a:spcBef>
                <a:buClr>
                  <a:schemeClr val="accent6"/>
                </a:buClr>
                <a:buSzPct val="80000"/>
                <a:buFont typeface="Wingdings 2"/>
                <a:buChar char=""/>
                <a:defRPr kumimoji="0" sz="16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94560" indent="-182880" algn="l" rtl="0" eaLnBrk="1" latinLnBrk="0" hangingPunct="1">
                <a:spcBef>
                  <a:spcPct val="20000"/>
                </a:spcBef>
                <a:buClr>
                  <a:schemeClr val="tx2"/>
                </a:buClr>
                <a:buChar char="•"/>
                <a:defRPr kumimoji="0"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68880" indent="-182880" algn="l" rtl="0" eaLnBrk="1" latinLnBrk="0" hangingPunct="1">
                <a:spcBef>
                  <a:spcPct val="20000"/>
                </a:spcBef>
                <a:buClr>
                  <a:schemeClr val="tx2"/>
                </a:buClr>
                <a:buFontTx/>
                <a:buChar char="•"/>
                <a:defRPr kumimoji="0"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54012" lvl="2" indent="0" algn="ctr">
                <a:buNone/>
              </a:pPr>
              <a:r>
                <a:rPr lang="es-ES" sz="2400" dirty="0">
                  <a:solidFill>
                    <a:schemeClr val="tx2"/>
                  </a:solidFill>
                  <a:effectLst/>
                  <a:latin typeface="+mn-lt"/>
                  <a:cs typeface="Calibri" panose="020F0502020204030204" pitchFamily="34" charset="0"/>
                </a:rPr>
                <a:t>Etapa 2:</a:t>
              </a:r>
              <a:endParaRPr lang="es-ES" dirty="0">
                <a:solidFill>
                  <a:schemeClr val="tx2"/>
                </a:solidFill>
                <a:effectLst/>
                <a:latin typeface="+mn-lt"/>
                <a:cs typeface="Calibri" panose="020F0502020204030204" pitchFamily="34" charset="0"/>
              </a:endParaRPr>
            </a:p>
            <a:p>
              <a:pPr marL="354012" lvl="2" indent="0">
                <a:buNone/>
              </a:pPr>
              <a:r>
                <a:rPr lang="es-ES" dirty="0">
                  <a:effectLst/>
                  <a:latin typeface="+mn-lt"/>
                  <a:cs typeface="Calibri" panose="020F0502020204030204" pitchFamily="34" charset="0"/>
                </a:rPr>
                <a:t>Exposiciones(</a:t>
              </a:r>
              <a:r>
                <a:rPr lang="es-ES" u="heavy" dirty="0">
                  <a:solidFill>
                    <a:schemeClr val="accent2"/>
                  </a:solidFill>
                  <a:effectLst/>
                  <a:uFill>
                    <a:solidFill>
                      <a:schemeClr val="bg2">
                        <a:lumMod val="50000"/>
                      </a:schemeClr>
                    </a:solidFill>
                  </a:uFill>
                  <a:latin typeface="+mn-lt"/>
                </a:rPr>
                <a:t>nombre</a:t>
              </a:r>
              <a:r>
                <a:rPr lang="es-ES" dirty="0">
                  <a:effectLst/>
                  <a:latin typeface="+mn-lt"/>
                  <a:cs typeface="Calibri" panose="020F0502020204030204" pitchFamily="34" charset="0"/>
                </a:rPr>
                <a:t>, fechaIni*, fechaFin*, </a:t>
              </a:r>
              <a:r>
                <a:rPr lang="es-ES" dirty="0">
                  <a:solidFill>
                    <a:schemeClr val="accent1"/>
                  </a:solidFill>
                  <a:effectLst/>
                  <a:uFill>
                    <a:solidFill>
                      <a:schemeClr val="tx1"/>
                    </a:solidFill>
                  </a:uFill>
                  <a:latin typeface="+mn-lt"/>
                  <a:cs typeface="Calibri" panose="020F0502020204030204" pitchFamily="34" charset="0"/>
                </a:rPr>
                <a:t>nombreMuseo</a:t>
              </a:r>
              <a:r>
                <a:rPr lang="es-ES" dirty="0">
                  <a:effectLst/>
                  <a:latin typeface="+mn-lt"/>
                  <a:cs typeface="Calibri" panose="020F0502020204030204" pitchFamily="34" charset="0"/>
                </a:rPr>
                <a:t>)</a:t>
              </a:r>
            </a:p>
            <a:p>
              <a:pPr marL="354012" lvl="2" indent="0">
                <a:buFont typeface="Constantia" pitchFamily="18" charset="0"/>
                <a:buNone/>
              </a:pPr>
              <a:endParaRPr lang="es-ES" dirty="0">
                <a:effectLst/>
                <a:latin typeface="+mn-lt"/>
                <a:cs typeface="Calibri" panose="020F0502020204030204" pitchFamily="34" charset="0"/>
              </a:endParaRPr>
            </a:p>
            <a:p>
              <a:pPr marL="354012" lvl="2" indent="0">
                <a:buNone/>
              </a:pPr>
              <a:r>
                <a:rPr lang="es-ES" dirty="0">
                  <a:effectLst/>
                  <a:latin typeface="+mn-lt"/>
                  <a:cs typeface="Calibri" panose="020F0502020204030204" pitchFamily="34" charset="0"/>
                </a:rPr>
                <a:t>Museos(</a:t>
              </a:r>
              <a:r>
                <a:rPr lang="es-ES" u="heavy" dirty="0">
                  <a:solidFill>
                    <a:schemeClr val="accent2"/>
                  </a:solidFill>
                  <a:effectLst/>
                  <a:uFill>
                    <a:solidFill>
                      <a:schemeClr val="bg2">
                        <a:lumMod val="50000"/>
                      </a:schemeClr>
                    </a:solidFill>
                  </a:uFill>
                  <a:latin typeface="+mn-lt"/>
                </a:rPr>
                <a:t>nombre</a:t>
              </a:r>
              <a:r>
                <a:rPr lang="es-ES" dirty="0">
                  <a:effectLst/>
                  <a:latin typeface="+mn-lt"/>
                  <a:cs typeface="Calibri" panose="020F0502020204030204" pitchFamily="34" charset="0"/>
                </a:rPr>
                <a:t>, ciudad) </a:t>
              </a:r>
            </a:p>
            <a:p>
              <a:pPr marL="354012" lvl="2" indent="0">
                <a:buFont typeface="Constantia" pitchFamily="18" charset="0"/>
                <a:buNone/>
              </a:pPr>
              <a:endParaRPr lang="es-ES" u="sng" dirty="0">
                <a:effectLst/>
                <a:latin typeface="+mn-lt"/>
                <a:cs typeface="Calibri" panose="020F0502020204030204" pitchFamily="34" charset="0"/>
              </a:endParaRPr>
            </a:p>
            <a:p>
              <a:pPr marL="354012" lvl="2" indent="0">
                <a:buNone/>
              </a:pPr>
              <a:r>
                <a:rPr lang="es-ES" dirty="0">
                  <a:effectLst/>
                  <a:latin typeface="+mn-lt"/>
                  <a:cs typeface="Calibri" panose="020F0502020204030204" pitchFamily="34" charset="0"/>
                </a:rPr>
                <a:t>Pintores(</a:t>
              </a:r>
              <a:r>
                <a:rPr lang="es-ES" u="heavy" dirty="0">
                  <a:solidFill>
                    <a:schemeClr val="accent2"/>
                  </a:solidFill>
                  <a:effectLst/>
                  <a:uFill>
                    <a:solidFill>
                      <a:schemeClr val="bg2">
                        <a:lumMod val="50000"/>
                      </a:schemeClr>
                    </a:solidFill>
                  </a:uFill>
                  <a:latin typeface="+mn-lt"/>
                </a:rPr>
                <a:t>nombre</a:t>
              </a:r>
              <a:r>
                <a:rPr lang="es-ES" dirty="0">
                  <a:effectLst/>
                  <a:latin typeface="+mn-lt"/>
                  <a:cs typeface="Calibri" panose="020F0502020204030204" pitchFamily="34" charset="0"/>
                </a:rPr>
                <a:t>, fechaNac, </a:t>
              </a:r>
              <a:r>
                <a:rPr lang="es-ES" dirty="0">
                  <a:solidFill>
                    <a:schemeClr val="accent1"/>
                  </a:solidFill>
                  <a:effectLst/>
                  <a:uFill>
                    <a:solidFill>
                      <a:schemeClr val="tx1"/>
                    </a:solidFill>
                  </a:uFill>
                  <a:latin typeface="+mn-lt"/>
                  <a:cs typeface="Calibri" panose="020F0502020204030204" pitchFamily="34" charset="0"/>
                </a:rPr>
                <a:t>nombreMaestro</a:t>
              </a:r>
              <a:r>
                <a:rPr lang="es-ES" dirty="0">
                  <a:effectLst/>
                  <a:uFill>
                    <a:solidFill>
                      <a:schemeClr val="tx1"/>
                    </a:solidFill>
                  </a:uFill>
                  <a:latin typeface="+mn-lt"/>
                  <a:cs typeface="Calibri" panose="020F0502020204030204" pitchFamily="34" charset="0"/>
                </a:rPr>
                <a:t>*</a:t>
              </a:r>
              <a:r>
                <a:rPr lang="es-ES" dirty="0">
                  <a:effectLst/>
                  <a:latin typeface="+mn-lt"/>
                  <a:cs typeface="Calibri" panose="020F0502020204030204" pitchFamily="34" charset="0"/>
                </a:rPr>
                <a:t>) </a:t>
              </a:r>
            </a:p>
            <a:p>
              <a:pPr marL="354012" lvl="2" indent="0">
                <a:buFont typeface="Constantia" pitchFamily="18" charset="0"/>
                <a:buNone/>
              </a:pPr>
              <a:endParaRPr lang="es-ES" u="sng" dirty="0">
                <a:effectLst/>
                <a:latin typeface="+mn-lt"/>
                <a:cs typeface="Calibri" panose="020F0502020204030204" pitchFamily="34" charset="0"/>
              </a:endParaRPr>
            </a:p>
            <a:p>
              <a:pPr marL="354012" lvl="2" indent="0">
                <a:buNone/>
              </a:pPr>
              <a:r>
                <a:rPr lang="es-ES" dirty="0">
                  <a:effectLst/>
                  <a:latin typeface="+mn-lt"/>
                  <a:cs typeface="Calibri" panose="020F0502020204030204" pitchFamily="34" charset="0"/>
                </a:rPr>
                <a:t>Cuadros(</a:t>
              </a:r>
              <a:r>
                <a:rPr lang="es-ES" u="heavy" dirty="0">
                  <a:solidFill>
                    <a:schemeClr val="accent1"/>
                  </a:solidFill>
                  <a:effectLst/>
                  <a:uFill>
                    <a:solidFill>
                      <a:schemeClr val="bg2">
                        <a:lumMod val="50000"/>
                      </a:schemeClr>
                    </a:solidFill>
                  </a:uFill>
                  <a:latin typeface="+mn-lt"/>
                </a:rPr>
                <a:t>nombrePintor</a:t>
              </a:r>
              <a:r>
                <a:rPr lang="es-ES" dirty="0">
                  <a:effectLst/>
                  <a:latin typeface="+mn-lt"/>
                  <a:cs typeface="Calibri" panose="020F0502020204030204" pitchFamily="34" charset="0"/>
                </a:rPr>
                <a:t>, </a:t>
              </a:r>
              <a:r>
                <a:rPr lang="es-ES" u="heavy" dirty="0">
                  <a:solidFill>
                    <a:schemeClr val="accent2"/>
                  </a:solidFill>
                  <a:effectLst/>
                  <a:uFill>
                    <a:solidFill>
                      <a:schemeClr val="bg2">
                        <a:lumMod val="50000"/>
                      </a:schemeClr>
                    </a:solidFill>
                  </a:uFill>
                  <a:latin typeface="+mn-lt"/>
                </a:rPr>
                <a:t>nombre</a:t>
              </a:r>
              <a:r>
                <a:rPr lang="es-ES" dirty="0">
                  <a:effectLst/>
                  <a:latin typeface="+mn-lt"/>
                  <a:cs typeface="Calibri" panose="020F0502020204030204" pitchFamily="34" charset="0"/>
                </a:rPr>
                <a:t>, siglo, técnica)</a:t>
              </a:r>
            </a:p>
            <a:p>
              <a:pPr marL="354012" lvl="2" indent="0">
                <a:buFont typeface="Constantia" pitchFamily="18" charset="0"/>
                <a:buNone/>
              </a:pPr>
              <a:endParaRPr lang="es-ES" dirty="0">
                <a:effectLst/>
                <a:latin typeface="+mn-lt"/>
                <a:cs typeface="Calibri" panose="020F0502020204030204" pitchFamily="34" charset="0"/>
              </a:endParaRPr>
            </a:p>
            <a:p>
              <a:pPr marL="354012" lvl="2" indent="0">
                <a:buNone/>
              </a:pPr>
              <a:r>
                <a:rPr lang="es-ES" dirty="0">
                  <a:effectLst/>
                  <a:latin typeface="+mn-lt"/>
                  <a:cs typeface="Calibri" panose="020F0502020204030204" pitchFamily="34" charset="0"/>
                </a:rPr>
                <a:t>Asignados(</a:t>
              </a:r>
              <a:r>
                <a:rPr lang="es-ES" u="heavy" dirty="0">
                  <a:solidFill>
                    <a:schemeClr val="accent1"/>
                  </a:solidFill>
                  <a:effectLst/>
                  <a:uFill>
                    <a:solidFill>
                      <a:schemeClr val="bg2">
                        <a:lumMod val="50000"/>
                      </a:schemeClr>
                    </a:solidFill>
                  </a:uFill>
                  <a:latin typeface="+mn-lt"/>
                </a:rPr>
                <a:t>nombreExp</a:t>
              </a:r>
              <a:r>
                <a:rPr lang="es-ES" dirty="0">
                  <a:effectLst/>
                  <a:latin typeface="+mn-lt"/>
                  <a:cs typeface="Calibri" panose="020F0502020204030204" pitchFamily="34" charset="0"/>
                </a:rPr>
                <a:t>, </a:t>
              </a:r>
              <a:r>
                <a:rPr lang="es-ES" u="heavy" dirty="0">
                  <a:solidFill>
                    <a:schemeClr val="accent1"/>
                  </a:solidFill>
                  <a:effectLst/>
                  <a:uFill>
                    <a:solidFill>
                      <a:schemeClr val="bg2">
                        <a:lumMod val="50000"/>
                      </a:schemeClr>
                    </a:solidFill>
                  </a:uFill>
                  <a:latin typeface="+mn-lt"/>
                </a:rPr>
                <a:t>nombrePintor</a:t>
              </a:r>
              <a:r>
                <a:rPr lang="es-ES" dirty="0">
                  <a:effectLst/>
                  <a:latin typeface="+mn-lt"/>
                  <a:cs typeface="Calibri" panose="020F0502020204030204" pitchFamily="34" charset="0"/>
                </a:rPr>
                <a:t>, </a:t>
              </a:r>
              <a:r>
                <a:rPr lang="es-ES" u="heavy" dirty="0">
                  <a:solidFill>
                    <a:schemeClr val="accent1"/>
                  </a:solidFill>
                  <a:effectLst/>
                  <a:uFill>
                    <a:solidFill>
                      <a:schemeClr val="bg2">
                        <a:lumMod val="50000"/>
                      </a:schemeClr>
                    </a:solidFill>
                  </a:uFill>
                  <a:latin typeface="+mn-lt"/>
                </a:rPr>
                <a:t>nombreCuad</a:t>
              </a:r>
              <a:r>
                <a:rPr lang="es-ES" dirty="0">
                  <a:effectLst/>
                  <a:latin typeface="+mn-lt"/>
                  <a:cs typeface="Calibri" panose="020F0502020204030204" pitchFamily="34" charset="0"/>
                </a:rPr>
                <a:t>, póliza) </a:t>
              </a:r>
              <a:endParaRPr lang="es-ES" u="sng" dirty="0">
                <a:effectLst/>
                <a:latin typeface="+mn-lt"/>
                <a:cs typeface="Calibri" panose="020F0502020204030204" pitchFamily="34" charset="0"/>
              </a:endParaRPr>
            </a:p>
            <a:p>
              <a:pPr marL="354012" lvl="2" indent="0">
                <a:buFont typeface="Constantia" pitchFamily="18" charset="0"/>
                <a:buNone/>
              </a:pPr>
              <a:endParaRPr lang="es-ES" dirty="0">
                <a:solidFill>
                  <a:srgbClr val="92D050"/>
                </a:solidFill>
                <a:effectLst/>
              </a:endParaRPr>
            </a:p>
            <a:p>
              <a:endParaRPr lang="es-ES" dirty="0"/>
            </a:p>
          </p:txBody>
        </p:sp>
        <p:sp>
          <p:nvSpPr>
            <p:cNvPr id="12" name="Abrir llave 11">
              <a:extLst>
                <a:ext uri="{FF2B5EF4-FFF2-40B4-BE49-F238E27FC236}">
                  <a16:creationId xmlns:a16="http://schemas.microsoft.com/office/drawing/2014/main" id="{B04DBED0-DCDF-4823-925D-40A9D2822AFB}"/>
                </a:ext>
              </a:extLst>
            </p:cNvPr>
            <p:cNvSpPr/>
            <p:nvPr/>
          </p:nvSpPr>
          <p:spPr>
            <a:xfrm rot="5400000">
              <a:off x="6119002" y="4655439"/>
              <a:ext cx="91450" cy="2884916"/>
            </a:xfrm>
            <a:prstGeom prst="leftBrace">
              <a:avLst/>
            </a:prstGeom>
            <a:ln w="28575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4" name="Abrir llave 13">
              <a:extLst>
                <a:ext uri="{FF2B5EF4-FFF2-40B4-BE49-F238E27FC236}">
                  <a16:creationId xmlns:a16="http://schemas.microsoft.com/office/drawing/2014/main" id="{700BC7F9-0E5D-4166-9A43-198A1C899817}"/>
                </a:ext>
              </a:extLst>
            </p:cNvPr>
            <p:cNvSpPr/>
            <p:nvPr/>
          </p:nvSpPr>
          <p:spPr>
            <a:xfrm rot="16200000">
              <a:off x="4067056" y="4559641"/>
              <a:ext cx="130716" cy="2319333"/>
            </a:xfrm>
            <a:prstGeom prst="leftBrace">
              <a:avLst/>
            </a:prstGeom>
            <a:ln w="28575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" name="Forma libre: forma 14">
              <a:extLst>
                <a:ext uri="{FF2B5EF4-FFF2-40B4-BE49-F238E27FC236}">
                  <a16:creationId xmlns:a16="http://schemas.microsoft.com/office/drawing/2014/main" id="{DBDF868E-A919-45E9-87A6-D305F4AF25BF}"/>
                </a:ext>
              </a:extLst>
            </p:cNvPr>
            <p:cNvSpPr/>
            <p:nvPr/>
          </p:nvSpPr>
          <p:spPr>
            <a:xfrm>
              <a:off x="3378932" y="4545496"/>
              <a:ext cx="2279746" cy="225287"/>
            </a:xfrm>
            <a:custGeom>
              <a:avLst/>
              <a:gdLst>
                <a:gd name="connsiteX0" fmla="*/ 2266494 w 2279746"/>
                <a:gd name="connsiteY0" fmla="*/ 225287 h 225287"/>
                <a:gd name="connsiteX1" fmla="*/ 2279746 w 2279746"/>
                <a:gd name="connsiteY1" fmla="*/ 159026 h 225287"/>
                <a:gd name="connsiteX2" fmla="*/ 2041207 w 2279746"/>
                <a:gd name="connsiteY2" fmla="*/ 39756 h 225287"/>
                <a:gd name="connsiteX3" fmla="*/ 1736407 w 2279746"/>
                <a:gd name="connsiteY3" fmla="*/ 13252 h 225287"/>
                <a:gd name="connsiteX4" fmla="*/ 1670146 w 2279746"/>
                <a:gd name="connsiteY4" fmla="*/ 0 h 225287"/>
                <a:gd name="connsiteX5" fmla="*/ 185903 w 2279746"/>
                <a:gd name="connsiteY5" fmla="*/ 13252 h 225287"/>
                <a:gd name="connsiteX6" fmla="*/ 132894 w 2279746"/>
                <a:gd name="connsiteY6" fmla="*/ 26504 h 225287"/>
                <a:gd name="connsiteX7" fmla="*/ 53381 w 2279746"/>
                <a:gd name="connsiteY7" fmla="*/ 53008 h 225287"/>
                <a:gd name="connsiteX8" fmla="*/ 26877 w 2279746"/>
                <a:gd name="connsiteY8" fmla="*/ 79513 h 225287"/>
                <a:gd name="connsiteX9" fmla="*/ 372 w 2279746"/>
                <a:gd name="connsiteY9" fmla="*/ 212034 h 225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79746" h="225287">
                  <a:moveTo>
                    <a:pt x="2266494" y="225287"/>
                  </a:moveTo>
                  <a:cubicBezTo>
                    <a:pt x="2270911" y="203200"/>
                    <a:pt x="2279746" y="181550"/>
                    <a:pt x="2279746" y="159026"/>
                  </a:cubicBezTo>
                  <a:cubicBezTo>
                    <a:pt x="2279746" y="-20308"/>
                    <a:pt x="2254348" y="52294"/>
                    <a:pt x="2041207" y="39756"/>
                  </a:cubicBezTo>
                  <a:cubicBezTo>
                    <a:pt x="1895883" y="3426"/>
                    <a:pt x="2056120" y="39894"/>
                    <a:pt x="1736407" y="13252"/>
                  </a:cubicBezTo>
                  <a:cubicBezTo>
                    <a:pt x="1713960" y="11381"/>
                    <a:pt x="1692233" y="4417"/>
                    <a:pt x="1670146" y="0"/>
                  </a:cubicBezTo>
                  <a:lnTo>
                    <a:pt x="185903" y="13252"/>
                  </a:lnTo>
                  <a:cubicBezTo>
                    <a:pt x="167692" y="13566"/>
                    <a:pt x="150339" y="21270"/>
                    <a:pt x="132894" y="26504"/>
                  </a:cubicBezTo>
                  <a:cubicBezTo>
                    <a:pt x="106134" y="34532"/>
                    <a:pt x="53381" y="53008"/>
                    <a:pt x="53381" y="53008"/>
                  </a:cubicBezTo>
                  <a:cubicBezTo>
                    <a:pt x="44546" y="61843"/>
                    <a:pt x="32465" y="68338"/>
                    <a:pt x="26877" y="79513"/>
                  </a:cubicBezTo>
                  <a:cubicBezTo>
                    <a:pt x="-5216" y="143698"/>
                    <a:pt x="372" y="151383"/>
                    <a:pt x="372" y="212034"/>
                  </a:cubicBezTo>
                </a:path>
              </a:pathLst>
            </a:custGeom>
            <a:ln w="25400">
              <a:solidFill>
                <a:schemeClr val="accent1"/>
              </a:solidFill>
              <a:tailEnd type="triangle"/>
            </a:ln>
            <a:effectLst/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6" name="Forma libre: forma 15">
              <a:extLst>
                <a:ext uri="{FF2B5EF4-FFF2-40B4-BE49-F238E27FC236}">
                  <a16:creationId xmlns:a16="http://schemas.microsoft.com/office/drawing/2014/main" id="{20C699A2-6EEF-4EBD-AE06-E42A685F3C4A}"/>
                </a:ext>
              </a:extLst>
            </p:cNvPr>
            <p:cNvSpPr/>
            <p:nvPr/>
          </p:nvSpPr>
          <p:spPr>
            <a:xfrm>
              <a:off x="1674142" y="3735223"/>
              <a:ext cx="2031631" cy="2398644"/>
            </a:xfrm>
            <a:custGeom>
              <a:avLst/>
              <a:gdLst>
                <a:gd name="connsiteX0" fmla="*/ 1976139 w 2031631"/>
                <a:gd name="connsiteY0" fmla="*/ 2398644 h 2398644"/>
                <a:gd name="connsiteX1" fmla="*/ 1962887 w 2031631"/>
                <a:gd name="connsiteY1" fmla="*/ 2266122 h 2398644"/>
                <a:gd name="connsiteX2" fmla="*/ 1923130 w 2031631"/>
                <a:gd name="connsiteY2" fmla="*/ 2252870 h 2398644"/>
                <a:gd name="connsiteX3" fmla="*/ 1313530 w 2031631"/>
                <a:gd name="connsiteY3" fmla="*/ 2239618 h 2398644"/>
                <a:gd name="connsiteX4" fmla="*/ 1061739 w 2031631"/>
                <a:gd name="connsiteY4" fmla="*/ 2226365 h 2398644"/>
                <a:gd name="connsiteX5" fmla="*/ 902713 w 2031631"/>
                <a:gd name="connsiteY5" fmla="*/ 2213113 h 2398644"/>
                <a:gd name="connsiteX6" fmla="*/ 478643 w 2031631"/>
                <a:gd name="connsiteY6" fmla="*/ 2199861 h 2398644"/>
                <a:gd name="connsiteX7" fmla="*/ 107582 w 2031631"/>
                <a:gd name="connsiteY7" fmla="*/ 2186609 h 2398644"/>
                <a:gd name="connsiteX8" fmla="*/ 81078 w 2031631"/>
                <a:gd name="connsiteY8" fmla="*/ 2146852 h 2398644"/>
                <a:gd name="connsiteX9" fmla="*/ 54574 w 2031631"/>
                <a:gd name="connsiteY9" fmla="*/ 2067339 h 2398644"/>
                <a:gd name="connsiteX10" fmla="*/ 41321 w 2031631"/>
                <a:gd name="connsiteY10" fmla="*/ 1868557 h 2398644"/>
                <a:gd name="connsiteX11" fmla="*/ 28069 w 2031631"/>
                <a:gd name="connsiteY11" fmla="*/ 1828800 h 2398644"/>
                <a:gd name="connsiteX12" fmla="*/ 14817 w 2031631"/>
                <a:gd name="connsiteY12" fmla="*/ 1775791 h 2398644"/>
                <a:gd name="connsiteX13" fmla="*/ 14817 w 2031631"/>
                <a:gd name="connsiteY13" fmla="*/ 1364974 h 2398644"/>
                <a:gd name="connsiteX14" fmla="*/ 54574 w 2031631"/>
                <a:gd name="connsiteY14" fmla="*/ 1219200 h 2398644"/>
                <a:gd name="connsiteX15" fmla="*/ 81078 w 2031631"/>
                <a:gd name="connsiteY15" fmla="*/ 940905 h 2398644"/>
                <a:gd name="connsiteX16" fmla="*/ 107582 w 2031631"/>
                <a:gd name="connsiteY16" fmla="*/ 662609 h 2398644"/>
                <a:gd name="connsiteX17" fmla="*/ 120834 w 2031631"/>
                <a:gd name="connsiteY17" fmla="*/ 556591 h 2398644"/>
                <a:gd name="connsiteX18" fmla="*/ 134087 w 2031631"/>
                <a:gd name="connsiteY18" fmla="*/ 437322 h 2398644"/>
                <a:gd name="connsiteX19" fmla="*/ 147339 w 2031631"/>
                <a:gd name="connsiteY19" fmla="*/ 397565 h 2398644"/>
                <a:gd name="connsiteX20" fmla="*/ 266608 w 2031631"/>
                <a:gd name="connsiteY20" fmla="*/ 331305 h 2398644"/>
                <a:gd name="connsiteX21" fmla="*/ 359374 w 2031631"/>
                <a:gd name="connsiteY21" fmla="*/ 304800 h 2398644"/>
                <a:gd name="connsiteX22" fmla="*/ 452139 w 2031631"/>
                <a:gd name="connsiteY22" fmla="*/ 278296 h 2398644"/>
                <a:gd name="connsiteX23" fmla="*/ 611165 w 2031631"/>
                <a:gd name="connsiteY23" fmla="*/ 265044 h 2398644"/>
                <a:gd name="connsiteX24" fmla="*/ 1008730 w 2031631"/>
                <a:gd name="connsiteY24" fmla="*/ 238539 h 2398644"/>
                <a:gd name="connsiteX25" fmla="*/ 1247269 w 2031631"/>
                <a:gd name="connsiteY25" fmla="*/ 212035 h 2398644"/>
                <a:gd name="connsiteX26" fmla="*/ 1446052 w 2031631"/>
                <a:gd name="connsiteY26" fmla="*/ 198783 h 2398644"/>
                <a:gd name="connsiteX27" fmla="*/ 1697843 w 2031631"/>
                <a:gd name="connsiteY27" fmla="*/ 172278 h 2398644"/>
                <a:gd name="connsiteX28" fmla="*/ 1803861 w 2031631"/>
                <a:gd name="connsiteY28" fmla="*/ 145774 h 2398644"/>
                <a:gd name="connsiteX29" fmla="*/ 1883374 w 2031631"/>
                <a:gd name="connsiteY29" fmla="*/ 132522 h 2398644"/>
                <a:gd name="connsiteX30" fmla="*/ 2002643 w 2031631"/>
                <a:gd name="connsiteY30" fmla="*/ 79513 h 2398644"/>
                <a:gd name="connsiteX31" fmla="*/ 2029148 w 2031631"/>
                <a:gd name="connsiteY31" fmla="*/ 53009 h 2398644"/>
                <a:gd name="connsiteX32" fmla="*/ 2029148 w 2031631"/>
                <a:gd name="connsiteY32" fmla="*/ 0 h 2398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031631" h="2398644">
                  <a:moveTo>
                    <a:pt x="1976139" y="2398644"/>
                  </a:moveTo>
                  <a:cubicBezTo>
                    <a:pt x="1971722" y="2354470"/>
                    <a:pt x="1978059" y="2307843"/>
                    <a:pt x="1962887" y="2266122"/>
                  </a:cubicBezTo>
                  <a:cubicBezTo>
                    <a:pt x="1958113" y="2252994"/>
                    <a:pt x="1937088" y="2253440"/>
                    <a:pt x="1923130" y="2252870"/>
                  </a:cubicBezTo>
                  <a:cubicBezTo>
                    <a:pt x="1720051" y="2244581"/>
                    <a:pt x="1516730" y="2244035"/>
                    <a:pt x="1313530" y="2239618"/>
                  </a:cubicBezTo>
                  <a:lnTo>
                    <a:pt x="1061739" y="2226365"/>
                  </a:lnTo>
                  <a:cubicBezTo>
                    <a:pt x="1008657" y="2222940"/>
                    <a:pt x="955851" y="2215528"/>
                    <a:pt x="902713" y="2213113"/>
                  </a:cubicBezTo>
                  <a:cubicBezTo>
                    <a:pt x="761433" y="2206691"/>
                    <a:pt x="619990" y="2204573"/>
                    <a:pt x="478643" y="2199861"/>
                  </a:cubicBezTo>
                  <a:lnTo>
                    <a:pt x="107582" y="2186609"/>
                  </a:lnTo>
                  <a:cubicBezTo>
                    <a:pt x="98747" y="2173357"/>
                    <a:pt x="87547" y="2161406"/>
                    <a:pt x="81078" y="2146852"/>
                  </a:cubicBezTo>
                  <a:cubicBezTo>
                    <a:pt x="69731" y="2121322"/>
                    <a:pt x="54574" y="2067339"/>
                    <a:pt x="54574" y="2067339"/>
                  </a:cubicBezTo>
                  <a:cubicBezTo>
                    <a:pt x="50156" y="2001078"/>
                    <a:pt x="48655" y="1934559"/>
                    <a:pt x="41321" y="1868557"/>
                  </a:cubicBezTo>
                  <a:cubicBezTo>
                    <a:pt x="39778" y="1854673"/>
                    <a:pt x="31907" y="1842232"/>
                    <a:pt x="28069" y="1828800"/>
                  </a:cubicBezTo>
                  <a:cubicBezTo>
                    <a:pt x="23065" y="1811287"/>
                    <a:pt x="19234" y="1793461"/>
                    <a:pt x="14817" y="1775791"/>
                  </a:cubicBezTo>
                  <a:cubicBezTo>
                    <a:pt x="-578" y="1591047"/>
                    <a:pt x="-8872" y="1578182"/>
                    <a:pt x="14817" y="1364974"/>
                  </a:cubicBezTo>
                  <a:cubicBezTo>
                    <a:pt x="19800" y="1320129"/>
                    <a:pt x="39354" y="1264858"/>
                    <a:pt x="54574" y="1219200"/>
                  </a:cubicBezTo>
                  <a:cubicBezTo>
                    <a:pt x="63409" y="1126435"/>
                    <a:pt x="74880" y="1033883"/>
                    <a:pt x="81078" y="940905"/>
                  </a:cubicBezTo>
                  <a:cubicBezTo>
                    <a:pt x="103584" y="603307"/>
                    <a:pt x="80391" y="852946"/>
                    <a:pt x="107582" y="662609"/>
                  </a:cubicBezTo>
                  <a:cubicBezTo>
                    <a:pt x="112619" y="627353"/>
                    <a:pt x="116673" y="591961"/>
                    <a:pt x="120834" y="556591"/>
                  </a:cubicBezTo>
                  <a:cubicBezTo>
                    <a:pt x="125508" y="516864"/>
                    <a:pt x="127511" y="476779"/>
                    <a:pt x="134087" y="437322"/>
                  </a:cubicBezTo>
                  <a:cubicBezTo>
                    <a:pt x="136384" y="423543"/>
                    <a:pt x="139590" y="409188"/>
                    <a:pt x="147339" y="397565"/>
                  </a:cubicBezTo>
                  <a:cubicBezTo>
                    <a:pt x="181345" y="346555"/>
                    <a:pt x="207337" y="351062"/>
                    <a:pt x="266608" y="331305"/>
                  </a:cubicBezTo>
                  <a:cubicBezTo>
                    <a:pt x="361946" y="299526"/>
                    <a:pt x="242874" y="338085"/>
                    <a:pt x="359374" y="304800"/>
                  </a:cubicBezTo>
                  <a:cubicBezTo>
                    <a:pt x="393605" y="295020"/>
                    <a:pt x="415311" y="282899"/>
                    <a:pt x="452139" y="278296"/>
                  </a:cubicBezTo>
                  <a:cubicBezTo>
                    <a:pt x="504921" y="271698"/>
                    <a:pt x="558156" y="269461"/>
                    <a:pt x="611165" y="265044"/>
                  </a:cubicBezTo>
                  <a:cubicBezTo>
                    <a:pt x="802282" y="226818"/>
                    <a:pt x="574058" y="268865"/>
                    <a:pt x="1008730" y="238539"/>
                  </a:cubicBezTo>
                  <a:cubicBezTo>
                    <a:pt x="1088538" y="232971"/>
                    <a:pt x="1167444" y="217357"/>
                    <a:pt x="1247269" y="212035"/>
                  </a:cubicBezTo>
                  <a:lnTo>
                    <a:pt x="1446052" y="198783"/>
                  </a:lnTo>
                  <a:cubicBezTo>
                    <a:pt x="1559119" y="161094"/>
                    <a:pt x="1440796" y="196759"/>
                    <a:pt x="1697843" y="172278"/>
                  </a:cubicBezTo>
                  <a:cubicBezTo>
                    <a:pt x="1798078" y="162732"/>
                    <a:pt x="1730161" y="162152"/>
                    <a:pt x="1803861" y="145774"/>
                  </a:cubicBezTo>
                  <a:cubicBezTo>
                    <a:pt x="1830091" y="139945"/>
                    <a:pt x="1856870" y="136939"/>
                    <a:pt x="1883374" y="132522"/>
                  </a:cubicBezTo>
                  <a:cubicBezTo>
                    <a:pt x="1946428" y="111504"/>
                    <a:pt x="1957639" y="115517"/>
                    <a:pt x="2002643" y="79513"/>
                  </a:cubicBezTo>
                  <a:cubicBezTo>
                    <a:pt x="2012399" y="71708"/>
                    <a:pt x="2025197" y="64862"/>
                    <a:pt x="2029148" y="53009"/>
                  </a:cubicBezTo>
                  <a:cubicBezTo>
                    <a:pt x="2034736" y="36246"/>
                    <a:pt x="2029148" y="17670"/>
                    <a:pt x="2029148" y="0"/>
                  </a:cubicBezTo>
                </a:path>
              </a:pathLst>
            </a:custGeom>
            <a:noFill/>
            <a:ln w="25400">
              <a:solidFill>
                <a:schemeClr val="accent1"/>
              </a:solidFill>
              <a:tailEnd type="triangle"/>
            </a:ln>
            <a:effectLst/>
          </p:spPr>
          <p:txBody>
            <a:bodyPr rtlCol="0" anchor="ctr"/>
            <a:lstStyle/>
            <a:p>
              <a:pPr algn="ctr"/>
              <a:endParaRPr lang="es-ES" dirty="0"/>
            </a:p>
          </p:txBody>
        </p:sp>
        <p:cxnSp>
          <p:nvCxnSpPr>
            <p:cNvPr id="17" name="Conector: angular 16">
              <a:extLst>
                <a:ext uri="{FF2B5EF4-FFF2-40B4-BE49-F238E27FC236}">
                  <a16:creationId xmlns:a16="http://schemas.microsoft.com/office/drawing/2014/main" id="{E5520998-E18E-45F3-9321-3BD770F811B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3368611" y="5042372"/>
              <a:ext cx="429231" cy="408588"/>
            </a:xfrm>
            <a:prstGeom prst="bentConnector3">
              <a:avLst/>
            </a:prstGeom>
            <a:ln w="28575">
              <a:solidFill>
                <a:schemeClr val="accent1"/>
              </a:solidFill>
              <a:tail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orma libre: forma 17">
              <a:extLst>
                <a:ext uri="{FF2B5EF4-FFF2-40B4-BE49-F238E27FC236}">
                  <a16:creationId xmlns:a16="http://schemas.microsoft.com/office/drawing/2014/main" id="{37C550EB-5B8D-4BF4-B235-5B6E3B62BAED}"/>
                </a:ext>
              </a:extLst>
            </p:cNvPr>
            <p:cNvSpPr/>
            <p:nvPr/>
          </p:nvSpPr>
          <p:spPr>
            <a:xfrm>
              <a:off x="3544924" y="3726534"/>
              <a:ext cx="3494314" cy="473529"/>
            </a:xfrm>
            <a:custGeom>
              <a:avLst/>
              <a:gdLst>
                <a:gd name="connsiteX0" fmla="*/ 3494314 w 3494314"/>
                <a:gd name="connsiteY0" fmla="*/ 0 h 473529"/>
                <a:gd name="connsiteX1" fmla="*/ 3456214 w 3494314"/>
                <a:gd name="connsiteY1" fmla="*/ 223158 h 473529"/>
                <a:gd name="connsiteX2" fmla="*/ 3434443 w 3494314"/>
                <a:gd name="connsiteY2" fmla="*/ 228600 h 473529"/>
                <a:gd name="connsiteX3" fmla="*/ 3418114 w 3494314"/>
                <a:gd name="connsiteY3" fmla="*/ 223158 h 473529"/>
                <a:gd name="connsiteX4" fmla="*/ 3341914 w 3494314"/>
                <a:gd name="connsiteY4" fmla="*/ 234043 h 473529"/>
                <a:gd name="connsiteX5" fmla="*/ 3325585 w 3494314"/>
                <a:gd name="connsiteY5" fmla="*/ 244929 h 473529"/>
                <a:gd name="connsiteX6" fmla="*/ 3282043 w 3494314"/>
                <a:gd name="connsiteY6" fmla="*/ 250372 h 473529"/>
                <a:gd name="connsiteX7" fmla="*/ 3243943 w 3494314"/>
                <a:gd name="connsiteY7" fmla="*/ 255815 h 473529"/>
                <a:gd name="connsiteX8" fmla="*/ 3211285 w 3494314"/>
                <a:gd name="connsiteY8" fmla="*/ 277586 h 473529"/>
                <a:gd name="connsiteX9" fmla="*/ 3194957 w 3494314"/>
                <a:gd name="connsiteY9" fmla="*/ 283029 h 473529"/>
                <a:gd name="connsiteX10" fmla="*/ 3129643 w 3494314"/>
                <a:gd name="connsiteY10" fmla="*/ 299358 h 473529"/>
                <a:gd name="connsiteX11" fmla="*/ 3107871 w 3494314"/>
                <a:gd name="connsiteY11" fmla="*/ 304800 h 473529"/>
                <a:gd name="connsiteX12" fmla="*/ 3091543 w 3494314"/>
                <a:gd name="connsiteY12" fmla="*/ 310243 h 473529"/>
                <a:gd name="connsiteX13" fmla="*/ 3053443 w 3494314"/>
                <a:gd name="connsiteY13" fmla="*/ 315686 h 473529"/>
                <a:gd name="connsiteX14" fmla="*/ 3004457 w 3494314"/>
                <a:gd name="connsiteY14" fmla="*/ 326572 h 473529"/>
                <a:gd name="connsiteX15" fmla="*/ 2982685 w 3494314"/>
                <a:gd name="connsiteY15" fmla="*/ 332015 h 473529"/>
                <a:gd name="connsiteX16" fmla="*/ 2862943 w 3494314"/>
                <a:gd name="connsiteY16" fmla="*/ 342900 h 473529"/>
                <a:gd name="connsiteX17" fmla="*/ 2808514 w 3494314"/>
                <a:gd name="connsiteY17" fmla="*/ 353786 h 473529"/>
                <a:gd name="connsiteX18" fmla="*/ 2786743 w 3494314"/>
                <a:gd name="connsiteY18" fmla="*/ 359229 h 473529"/>
                <a:gd name="connsiteX19" fmla="*/ 2618014 w 3494314"/>
                <a:gd name="connsiteY19" fmla="*/ 364672 h 473529"/>
                <a:gd name="connsiteX20" fmla="*/ 2231571 w 3494314"/>
                <a:gd name="connsiteY20" fmla="*/ 370115 h 473529"/>
                <a:gd name="connsiteX21" fmla="*/ 2111828 w 3494314"/>
                <a:gd name="connsiteY21" fmla="*/ 353786 h 473529"/>
                <a:gd name="connsiteX22" fmla="*/ 2062843 w 3494314"/>
                <a:gd name="connsiteY22" fmla="*/ 348343 h 473529"/>
                <a:gd name="connsiteX23" fmla="*/ 1801585 w 3494314"/>
                <a:gd name="connsiteY23" fmla="*/ 342900 h 473529"/>
                <a:gd name="connsiteX24" fmla="*/ 1725385 w 3494314"/>
                <a:gd name="connsiteY24" fmla="*/ 332015 h 473529"/>
                <a:gd name="connsiteX25" fmla="*/ 1632857 w 3494314"/>
                <a:gd name="connsiteY25" fmla="*/ 337458 h 473529"/>
                <a:gd name="connsiteX26" fmla="*/ 1464128 w 3494314"/>
                <a:gd name="connsiteY26" fmla="*/ 332015 h 473529"/>
                <a:gd name="connsiteX27" fmla="*/ 1436914 w 3494314"/>
                <a:gd name="connsiteY27" fmla="*/ 326572 h 473529"/>
                <a:gd name="connsiteX28" fmla="*/ 1366157 w 3494314"/>
                <a:gd name="connsiteY28" fmla="*/ 332015 h 473529"/>
                <a:gd name="connsiteX29" fmla="*/ 1202871 w 3494314"/>
                <a:gd name="connsiteY29" fmla="*/ 321129 h 473529"/>
                <a:gd name="connsiteX30" fmla="*/ 1159328 w 3494314"/>
                <a:gd name="connsiteY30" fmla="*/ 315686 h 473529"/>
                <a:gd name="connsiteX31" fmla="*/ 1061357 w 3494314"/>
                <a:gd name="connsiteY31" fmla="*/ 315686 h 473529"/>
                <a:gd name="connsiteX32" fmla="*/ 963385 w 3494314"/>
                <a:gd name="connsiteY32" fmla="*/ 321129 h 473529"/>
                <a:gd name="connsiteX33" fmla="*/ 936171 w 3494314"/>
                <a:gd name="connsiteY33" fmla="*/ 326572 h 473529"/>
                <a:gd name="connsiteX34" fmla="*/ 914400 w 3494314"/>
                <a:gd name="connsiteY34" fmla="*/ 332015 h 473529"/>
                <a:gd name="connsiteX35" fmla="*/ 849085 w 3494314"/>
                <a:gd name="connsiteY35" fmla="*/ 326572 h 473529"/>
                <a:gd name="connsiteX36" fmla="*/ 767443 w 3494314"/>
                <a:gd name="connsiteY36" fmla="*/ 332015 h 473529"/>
                <a:gd name="connsiteX37" fmla="*/ 582385 w 3494314"/>
                <a:gd name="connsiteY37" fmla="*/ 326572 h 473529"/>
                <a:gd name="connsiteX38" fmla="*/ 408214 w 3494314"/>
                <a:gd name="connsiteY38" fmla="*/ 315686 h 473529"/>
                <a:gd name="connsiteX39" fmla="*/ 299357 w 3494314"/>
                <a:gd name="connsiteY39" fmla="*/ 321129 h 473529"/>
                <a:gd name="connsiteX40" fmla="*/ 212271 w 3494314"/>
                <a:gd name="connsiteY40" fmla="*/ 332015 h 473529"/>
                <a:gd name="connsiteX41" fmla="*/ 152400 w 3494314"/>
                <a:gd name="connsiteY41" fmla="*/ 348343 h 473529"/>
                <a:gd name="connsiteX42" fmla="*/ 125185 w 3494314"/>
                <a:gd name="connsiteY42" fmla="*/ 353786 h 473529"/>
                <a:gd name="connsiteX43" fmla="*/ 92528 w 3494314"/>
                <a:gd name="connsiteY43" fmla="*/ 364672 h 473529"/>
                <a:gd name="connsiteX44" fmla="*/ 43543 w 3494314"/>
                <a:gd name="connsiteY44" fmla="*/ 381000 h 473529"/>
                <a:gd name="connsiteX45" fmla="*/ 27214 w 3494314"/>
                <a:gd name="connsiteY45" fmla="*/ 386443 h 473529"/>
                <a:gd name="connsiteX46" fmla="*/ 21771 w 3494314"/>
                <a:gd name="connsiteY46" fmla="*/ 402772 h 473529"/>
                <a:gd name="connsiteX47" fmla="*/ 16328 w 3494314"/>
                <a:gd name="connsiteY47" fmla="*/ 457200 h 473529"/>
                <a:gd name="connsiteX48" fmla="*/ 5443 w 3494314"/>
                <a:gd name="connsiteY48" fmla="*/ 473529 h 473529"/>
                <a:gd name="connsiteX49" fmla="*/ 0 w 3494314"/>
                <a:gd name="connsiteY49" fmla="*/ 457200 h 473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494314" h="473529">
                  <a:moveTo>
                    <a:pt x="3494314" y="0"/>
                  </a:moveTo>
                  <a:cubicBezTo>
                    <a:pt x="3481614" y="74386"/>
                    <a:pt x="3475333" y="150158"/>
                    <a:pt x="3456214" y="223158"/>
                  </a:cubicBezTo>
                  <a:cubicBezTo>
                    <a:pt x="3454319" y="230394"/>
                    <a:pt x="3441923" y="228600"/>
                    <a:pt x="3434443" y="228600"/>
                  </a:cubicBezTo>
                  <a:cubicBezTo>
                    <a:pt x="3428706" y="228600"/>
                    <a:pt x="3423557" y="224972"/>
                    <a:pt x="3418114" y="223158"/>
                  </a:cubicBezTo>
                  <a:cubicBezTo>
                    <a:pt x="3392714" y="226786"/>
                    <a:pt x="3363263" y="219811"/>
                    <a:pt x="3341914" y="234043"/>
                  </a:cubicBezTo>
                  <a:cubicBezTo>
                    <a:pt x="3336471" y="237672"/>
                    <a:pt x="3331896" y="243208"/>
                    <a:pt x="3325585" y="244929"/>
                  </a:cubicBezTo>
                  <a:cubicBezTo>
                    <a:pt x="3311473" y="248778"/>
                    <a:pt x="3296542" y="248439"/>
                    <a:pt x="3282043" y="250372"/>
                  </a:cubicBezTo>
                  <a:lnTo>
                    <a:pt x="3243943" y="255815"/>
                  </a:lnTo>
                  <a:cubicBezTo>
                    <a:pt x="3233057" y="263072"/>
                    <a:pt x="3223697" y="273449"/>
                    <a:pt x="3211285" y="277586"/>
                  </a:cubicBezTo>
                  <a:cubicBezTo>
                    <a:pt x="3205842" y="279400"/>
                    <a:pt x="3200492" y="281519"/>
                    <a:pt x="3194957" y="283029"/>
                  </a:cubicBezTo>
                  <a:cubicBezTo>
                    <a:pt x="3173306" y="288934"/>
                    <a:pt x="3151414" y="293916"/>
                    <a:pt x="3129643" y="299358"/>
                  </a:cubicBezTo>
                  <a:cubicBezTo>
                    <a:pt x="3122386" y="301172"/>
                    <a:pt x="3114968" y="302434"/>
                    <a:pt x="3107871" y="304800"/>
                  </a:cubicBezTo>
                  <a:cubicBezTo>
                    <a:pt x="3102428" y="306614"/>
                    <a:pt x="3097169" y="309118"/>
                    <a:pt x="3091543" y="310243"/>
                  </a:cubicBezTo>
                  <a:cubicBezTo>
                    <a:pt x="3078963" y="312759"/>
                    <a:pt x="3066052" y="313322"/>
                    <a:pt x="3053443" y="315686"/>
                  </a:cubicBezTo>
                  <a:cubicBezTo>
                    <a:pt x="3037003" y="318769"/>
                    <a:pt x="3020756" y="322811"/>
                    <a:pt x="3004457" y="326572"/>
                  </a:cubicBezTo>
                  <a:cubicBezTo>
                    <a:pt x="2997168" y="328254"/>
                    <a:pt x="2990116" y="331158"/>
                    <a:pt x="2982685" y="332015"/>
                  </a:cubicBezTo>
                  <a:cubicBezTo>
                    <a:pt x="2942871" y="336609"/>
                    <a:pt x="2902857" y="339272"/>
                    <a:pt x="2862943" y="342900"/>
                  </a:cubicBezTo>
                  <a:cubicBezTo>
                    <a:pt x="2829408" y="354078"/>
                    <a:pt x="2863553" y="343779"/>
                    <a:pt x="2808514" y="353786"/>
                  </a:cubicBezTo>
                  <a:cubicBezTo>
                    <a:pt x="2801154" y="355124"/>
                    <a:pt x="2794211" y="358802"/>
                    <a:pt x="2786743" y="359229"/>
                  </a:cubicBezTo>
                  <a:cubicBezTo>
                    <a:pt x="2730562" y="362439"/>
                    <a:pt x="2674275" y="363569"/>
                    <a:pt x="2618014" y="364672"/>
                  </a:cubicBezTo>
                  <a:lnTo>
                    <a:pt x="2231571" y="370115"/>
                  </a:lnTo>
                  <a:lnTo>
                    <a:pt x="2111828" y="353786"/>
                  </a:lnTo>
                  <a:cubicBezTo>
                    <a:pt x="2095534" y="351684"/>
                    <a:pt x="2079262" y="348919"/>
                    <a:pt x="2062843" y="348343"/>
                  </a:cubicBezTo>
                  <a:cubicBezTo>
                    <a:pt x="1975792" y="345288"/>
                    <a:pt x="1888671" y="344714"/>
                    <a:pt x="1801585" y="342900"/>
                  </a:cubicBezTo>
                  <a:cubicBezTo>
                    <a:pt x="1785340" y="340193"/>
                    <a:pt x="1739001" y="332015"/>
                    <a:pt x="1725385" y="332015"/>
                  </a:cubicBezTo>
                  <a:cubicBezTo>
                    <a:pt x="1694489" y="332015"/>
                    <a:pt x="1663700" y="335644"/>
                    <a:pt x="1632857" y="337458"/>
                  </a:cubicBezTo>
                  <a:cubicBezTo>
                    <a:pt x="1576614" y="335644"/>
                    <a:pt x="1520314" y="335137"/>
                    <a:pt x="1464128" y="332015"/>
                  </a:cubicBezTo>
                  <a:cubicBezTo>
                    <a:pt x="1454891" y="331502"/>
                    <a:pt x="1446165" y="326572"/>
                    <a:pt x="1436914" y="326572"/>
                  </a:cubicBezTo>
                  <a:cubicBezTo>
                    <a:pt x="1413259" y="326572"/>
                    <a:pt x="1389743" y="330201"/>
                    <a:pt x="1366157" y="332015"/>
                  </a:cubicBezTo>
                  <a:cubicBezTo>
                    <a:pt x="1283338" y="318211"/>
                    <a:pt x="1372857" y="331753"/>
                    <a:pt x="1202871" y="321129"/>
                  </a:cubicBezTo>
                  <a:cubicBezTo>
                    <a:pt x="1188272" y="320217"/>
                    <a:pt x="1173842" y="317500"/>
                    <a:pt x="1159328" y="315686"/>
                  </a:cubicBezTo>
                  <a:cubicBezTo>
                    <a:pt x="1116842" y="301523"/>
                    <a:pt x="1150069" y="310309"/>
                    <a:pt x="1061357" y="315686"/>
                  </a:cubicBezTo>
                  <a:lnTo>
                    <a:pt x="963385" y="321129"/>
                  </a:lnTo>
                  <a:cubicBezTo>
                    <a:pt x="954314" y="322943"/>
                    <a:pt x="945202" y="324565"/>
                    <a:pt x="936171" y="326572"/>
                  </a:cubicBezTo>
                  <a:cubicBezTo>
                    <a:pt x="928869" y="328195"/>
                    <a:pt x="921880" y="332015"/>
                    <a:pt x="914400" y="332015"/>
                  </a:cubicBezTo>
                  <a:cubicBezTo>
                    <a:pt x="892553" y="332015"/>
                    <a:pt x="870857" y="328386"/>
                    <a:pt x="849085" y="326572"/>
                  </a:cubicBezTo>
                  <a:cubicBezTo>
                    <a:pt x="821871" y="328386"/>
                    <a:pt x="794717" y="332015"/>
                    <a:pt x="767443" y="332015"/>
                  </a:cubicBezTo>
                  <a:cubicBezTo>
                    <a:pt x="705730" y="332015"/>
                    <a:pt x="644055" y="328856"/>
                    <a:pt x="582385" y="326572"/>
                  </a:cubicBezTo>
                  <a:cubicBezTo>
                    <a:pt x="488298" y="323087"/>
                    <a:pt x="487731" y="322313"/>
                    <a:pt x="408214" y="315686"/>
                  </a:cubicBezTo>
                  <a:lnTo>
                    <a:pt x="299357" y="321129"/>
                  </a:lnTo>
                  <a:cubicBezTo>
                    <a:pt x="272833" y="322958"/>
                    <a:pt x="239139" y="328177"/>
                    <a:pt x="212271" y="332015"/>
                  </a:cubicBezTo>
                  <a:cubicBezTo>
                    <a:pt x="188808" y="339836"/>
                    <a:pt x="183102" y="342203"/>
                    <a:pt x="152400" y="348343"/>
                  </a:cubicBezTo>
                  <a:cubicBezTo>
                    <a:pt x="143328" y="350157"/>
                    <a:pt x="134110" y="351352"/>
                    <a:pt x="125185" y="353786"/>
                  </a:cubicBezTo>
                  <a:cubicBezTo>
                    <a:pt x="114115" y="356805"/>
                    <a:pt x="103414" y="361043"/>
                    <a:pt x="92528" y="364672"/>
                  </a:cubicBezTo>
                  <a:lnTo>
                    <a:pt x="43543" y="381000"/>
                  </a:lnTo>
                  <a:lnTo>
                    <a:pt x="27214" y="386443"/>
                  </a:lnTo>
                  <a:cubicBezTo>
                    <a:pt x="25400" y="391886"/>
                    <a:pt x="22643" y="397101"/>
                    <a:pt x="21771" y="402772"/>
                  </a:cubicBezTo>
                  <a:cubicBezTo>
                    <a:pt x="18998" y="420793"/>
                    <a:pt x="20428" y="439434"/>
                    <a:pt x="16328" y="457200"/>
                  </a:cubicBezTo>
                  <a:cubicBezTo>
                    <a:pt x="14857" y="463574"/>
                    <a:pt x="9071" y="468086"/>
                    <a:pt x="5443" y="473529"/>
                  </a:cubicBezTo>
                  <a:lnTo>
                    <a:pt x="0" y="457200"/>
                  </a:lnTo>
                </a:path>
              </a:pathLst>
            </a:custGeom>
            <a:noFill/>
            <a:ln w="25400">
              <a:solidFill>
                <a:schemeClr val="accent1"/>
              </a:solidFill>
              <a:tailEnd type="triangle"/>
            </a:ln>
            <a:effectLst/>
          </p:spPr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sp>
        <p:nvSpPr>
          <p:cNvPr id="19" name="Marcador de contenido 2">
            <a:extLst>
              <a:ext uri="{FF2B5EF4-FFF2-40B4-BE49-F238E27FC236}">
                <a16:creationId xmlns:a16="http://schemas.microsoft.com/office/drawing/2014/main" id="{8E58555F-CB86-4C0C-A2AE-73CCFFCFA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908" y="1084861"/>
            <a:ext cx="5436096" cy="2016799"/>
          </a:xfrm>
        </p:spPr>
        <p:txBody>
          <a:bodyPr>
            <a:normAutofit fontScale="85000" lnSpcReduction="10000"/>
          </a:bodyPr>
          <a:lstStyle/>
          <a:p>
            <a:pPr marL="354012" lvl="2" indent="0" algn="ctr">
              <a:buNone/>
            </a:pPr>
            <a:r>
              <a:rPr lang="es-ES" sz="2200" dirty="0">
                <a:solidFill>
                  <a:schemeClr val="tx2"/>
                </a:solidFill>
                <a:effectLst/>
              </a:rPr>
              <a:t>Etapa 1:</a:t>
            </a:r>
          </a:p>
          <a:p>
            <a:pPr marL="354012" lvl="2" indent="0">
              <a:buNone/>
            </a:pPr>
            <a:r>
              <a:rPr lang="es-ES" sz="1900" dirty="0">
                <a:effectLst/>
              </a:rPr>
              <a:t>Exposiciones(</a:t>
            </a:r>
            <a:r>
              <a:rPr lang="es-ES" sz="2000" u="heavy" dirty="0">
                <a:solidFill>
                  <a:schemeClr val="accent2"/>
                </a:solidFill>
                <a:uFill>
                  <a:solidFill>
                    <a:schemeClr val="bg2">
                      <a:lumMod val="50000"/>
                    </a:schemeClr>
                  </a:solidFill>
                </a:uFill>
              </a:rPr>
              <a:t>nombre</a:t>
            </a:r>
            <a:r>
              <a:rPr lang="es-ES" sz="1900" dirty="0">
                <a:effectLst/>
                <a:uFill>
                  <a:solidFill>
                    <a:schemeClr val="accent2">
                      <a:lumMod val="20000"/>
                      <a:lumOff val="80000"/>
                    </a:schemeClr>
                  </a:solidFill>
                </a:uFill>
              </a:rPr>
              <a:t>,</a:t>
            </a:r>
            <a:r>
              <a:rPr lang="es-ES" sz="1900" dirty="0">
                <a:effectLst/>
              </a:rPr>
              <a:t> fechaIni*, fechaFin*) </a:t>
            </a:r>
          </a:p>
          <a:p>
            <a:pPr marL="354012" lvl="2" indent="0">
              <a:buNone/>
            </a:pPr>
            <a:r>
              <a:rPr lang="es-ES" sz="1900" dirty="0">
                <a:effectLst/>
              </a:rPr>
              <a:t>Museos(</a:t>
            </a:r>
            <a:r>
              <a:rPr lang="es-ES" sz="2000" u="heavy" dirty="0">
                <a:solidFill>
                  <a:schemeClr val="accent2"/>
                </a:solidFill>
                <a:uFill>
                  <a:solidFill>
                    <a:schemeClr val="bg2">
                      <a:lumMod val="50000"/>
                    </a:schemeClr>
                  </a:solidFill>
                </a:uFill>
              </a:rPr>
              <a:t>nombre</a:t>
            </a:r>
            <a:r>
              <a:rPr lang="es-ES" sz="1900" dirty="0">
                <a:effectLst/>
              </a:rPr>
              <a:t>, ciudad) </a:t>
            </a:r>
            <a:endParaRPr lang="es-ES" sz="1900" u="sng" dirty="0">
              <a:effectLst/>
            </a:endParaRPr>
          </a:p>
          <a:p>
            <a:pPr marL="354012" lvl="2" indent="0">
              <a:buNone/>
            </a:pPr>
            <a:r>
              <a:rPr lang="es-ES" sz="1900" dirty="0">
                <a:effectLst/>
              </a:rPr>
              <a:t>Pintores(</a:t>
            </a:r>
            <a:r>
              <a:rPr lang="es-ES" sz="2000" u="heavy" dirty="0">
                <a:solidFill>
                  <a:schemeClr val="accent2"/>
                </a:solidFill>
                <a:uFill>
                  <a:solidFill>
                    <a:schemeClr val="bg2">
                      <a:lumMod val="50000"/>
                    </a:schemeClr>
                  </a:solidFill>
                </a:uFill>
              </a:rPr>
              <a:t>nombre</a:t>
            </a:r>
            <a:r>
              <a:rPr lang="es-ES" sz="1900" dirty="0">
                <a:effectLst/>
              </a:rPr>
              <a:t>, fechaNac) </a:t>
            </a:r>
            <a:endParaRPr lang="es-ES" sz="1900" u="sng" dirty="0">
              <a:effectLst/>
            </a:endParaRPr>
          </a:p>
          <a:p>
            <a:pPr marL="354012" lvl="2" indent="0">
              <a:buNone/>
            </a:pPr>
            <a:endParaRPr lang="es-ES" sz="1900" dirty="0">
              <a:effectLst/>
            </a:endParaRPr>
          </a:p>
          <a:p>
            <a:pPr marL="354012" lvl="2" indent="0">
              <a:buNone/>
            </a:pPr>
            <a:r>
              <a:rPr lang="es-ES" sz="1900" dirty="0">
                <a:effectLst/>
              </a:rPr>
              <a:t>Cuadros(</a:t>
            </a:r>
            <a:r>
              <a:rPr lang="es-ES" sz="1900" u="heavy" dirty="0">
                <a:solidFill>
                  <a:schemeClr val="accent2"/>
                </a:solidFill>
                <a:uFill>
                  <a:solidFill>
                    <a:schemeClr val="bg2">
                      <a:lumMod val="50000"/>
                    </a:schemeClr>
                  </a:solidFill>
                </a:uFill>
              </a:rPr>
              <a:t>nombre</a:t>
            </a:r>
            <a:r>
              <a:rPr lang="es-ES" sz="1900" dirty="0"/>
              <a:t>, </a:t>
            </a:r>
            <a:r>
              <a:rPr lang="es-ES" sz="1900" u="heavy" dirty="0">
                <a:solidFill>
                  <a:schemeClr val="accent1"/>
                </a:solidFill>
                <a:effectLst/>
                <a:uFill>
                  <a:solidFill>
                    <a:schemeClr val="bg2">
                      <a:lumMod val="50000"/>
                    </a:schemeClr>
                  </a:solidFill>
                </a:uFill>
              </a:rPr>
              <a:t>nombrePintor</a:t>
            </a:r>
            <a:r>
              <a:rPr lang="es-ES" sz="1900" dirty="0">
                <a:effectLst/>
              </a:rPr>
              <a:t>, siglo, técnica)</a:t>
            </a:r>
          </a:p>
          <a:p>
            <a:endParaRPr lang="es-ES" dirty="0"/>
          </a:p>
        </p:txBody>
      </p:sp>
      <p:cxnSp>
        <p:nvCxnSpPr>
          <p:cNvPr id="20" name="Conector: angular 19">
            <a:extLst>
              <a:ext uri="{FF2B5EF4-FFF2-40B4-BE49-F238E27FC236}">
                <a16:creationId xmlns:a16="http://schemas.microsoft.com/office/drawing/2014/main" id="{3D38F931-8646-4148-BDC1-918B41FB835F}"/>
              </a:ext>
            </a:extLst>
          </p:cNvPr>
          <p:cNvCxnSpPr>
            <a:cxnSpLocks/>
          </p:cNvCxnSpPr>
          <p:nvPr/>
        </p:nvCxnSpPr>
        <p:spPr>
          <a:xfrm rot="16200000" flipV="1">
            <a:off x="2781782" y="1993527"/>
            <a:ext cx="482229" cy="1261104"/>
          </a:xfrm>
          <a:prstGeom prst="bentConnector3">
            <a:avLst>
              <a:gd name="adj1" fmla="val 50000"/>
            </a:avLst>
          </a:prstGeom>
          <a:ln w="28575" cmpd="sng">
            <a:solidFill>
              <a:schemeClr val="accent1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upo 20">
            <a:extLst>
              <a:ext uri="{FF2B5EF4-FFF2-40B4-BE49-F238E27FC236}">
                <a16:creationId xmlns:a16="http://schemas.microsoft.com/office/drawing/2014/main" id="{A0FD0482-6016-45F2-BB7C-186AF7FAEC8A}"/>
              </a:ext>
            </a:extLst>
          </p:cNvPr>
          <p:cNvGrpSpPr/>
          <p:nvPr/>
        </p:nvGrpSpPr>
        <p:grpSpPr>
          <a:xfrm>
            <a:off x="4034448" y="1017104"/>
            <a:ext cx="1458322" cy="455206"/>
            <a:chOff x="3798143" y="881516"/>
            <a:chExt cx="1458322" cy="455206"/>
          </a:xfrm>
        </p:grpSpPr>
        <p:cxnSp>
          <p:nvCxnSpPr>
            <p:cNvPr id="22" name="Conector recto de flecha 21">
              <a:extLst>
                <a:ext uri="{FF2B5EF4-FFF2-40B4-BE49-F238E27FC236}">
                  <a16:creationId xmlns:a16="http://schemas.microsoft.com/office/drawing/2014/main" id="{910DD66F-272A-4E23-ACC6-158A0AB10EE2}"/>
                </a:ext>
              </a:extLst>
            </p:cNvPr>
            <p:cNvCxnSpPr>
              <a:cxnSpLocks/>
              <a:stCxn id="24" idx="2"/>
            </p:cNvCxnSpPr>
            <p:nvPr/>
          </p:nvCxnSpPr>
          <p:spPr>
            <a:xfrm flipH="1">
              <a:off x="3798143" y="1158515"/>
              <a:ext cx="796923" cy="178207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de flecha 22">
              <a:extLst>
                <a:ext uri="{FF2B5EF4-FFF2-40B4-BE49-F238E27FC236}">
                  <a16:creationId xmlns:a16="http://schemas.microsoft.com/office/drawing/2014/main" id="{4497C75E-BE63-43AD-B5EE-F3E2D5647844}"/>
                </a:ext>
              </a:extLst>
            </p:cNvPr>
            <p:cNvCxnSpPr>
              <a:cxnSpLocks/>
              <a:stCxn id="24" idx="2"/>
            </p:cNvCxnSpPr>
            <p:nvPr/>
          </p:nvCxnSpPr>
          <p:spPr>
            <a:xfrm>
              <a:off x="4595066" y="1158515"/>
              <a:ext cx="221198" cy="178206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CuadroTexto 23">
              <a:extLst>
                <a:ext uri="{FF2B5EF4-FFF2-40B4-BE49-F238E27FC236}">
                  <a16:creationId xmlns:a16="http://schemas.microsoft.com/office/drawing/2014/main" id="{51070B74-6C88-4D21-B7CC-C99A1D767786}"/>
                </a:ext>
              </a:extLst>
            </p:cNvPr>
            <p:cNvSpPr txBox="1"/>
            <p:nvPr/>
          </p:nvSpPr>
          <p:spPr>
            <a:xfrm>
              <a:off x="3933667" y="881516"/>
              <a:ext cx="13227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/>
                <a:t>Puede ser nulo</a:t>
              </a:r>
            </a:p>
          </p:txBody>
        </p:sp>
      </p:grpSp>
      <p:sp>
        <p:nvSpPr>
          <p:cNvPr id="25" name="Marcador de número de diapositiva 7">
            <a:extLst>
              <a:ext uri="{FF2B5EF4-FFF2-40B4-BE49-F238E27FC236}">
                <a16:creationId xmlns:a16="http://schemas.microsoft.com/office/drawing/2014/main" id="{37BE399F-6D04-485F-8530-6A99E7A8791C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15</a:t>
            </a:fld>
            <a:endParaRPr lang="es-ES" dirty="0"/>
          </a:p>
        </p:txBody>
      </p:sp>
      <p:cxnSp>
        <p:nvCxnSpPr>
          <p:cNvPr id="36" name="Conector: angular 35">
            <a:extLst>
              <a:ext uri="{FF2B5EF4-FFF2-40B4-BE49-F238E27FC236}">
                <a16:creationId xmlns:a16="http://schemas.microsoft.com/office/drawing/2014/main" id="{7643D227-AFED-4417-A540-F384450C205F}"/>
              </a:ext>
            </a:extLst>
          </p:cNvPr>
          <p:cNvCxnSpPr>
            <a:stCxn id="12" idx="1"/>
            <a:endCxn id="14" idx="1"/>
          </p:cNvCxnSpPr>
          <p:nvPr/>
        </p:nvCxnSpPr>
        <p:spPr>
          <a:xfrm rot="16200000" flipV="1">
            <a:off x="8234292" y="4552401"/>
            <a:ext cx="254015" cy="2032312"/>
          </a:xfrm>
          <a:prstGeom prst="bentConnector5">
            <a:avLst>
              <a:gd name="adj1" fmla="val 36664"/>
              <a:gd name="adj2" fmla="val 49541"/>
              <a:gd name="adj3" fmla="val 36670"/>
            </a:avLst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391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50C0F5-61E5-4C88-BF24-290EA37691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Esquema R:</a:t>
            </a:r>
            <a:br>
              <a:rPr lang="es-ES" dirty="0"/>
            </a:br>
            <a:endParaRPr lang="es-ES" dirty="0"/>
          </a:p>
        </p:txBody>
      </p:sp>
      <p:sp>
        <p:nvSpPr>
          <p:cNvPr id="25" name="Marcador de contenido 2">
            <a:extLst>
              <a:ext uri="{FF2B5EF4-FFF2-40B4-BE49-F238E27FC236}">
                <a16:creationId xmlns:a16="http://schemas.microsoft.com/office/drawing/2014/main" id="{31FA1A6D-C904-4B35-8804-01362DC160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425" y="1114990"/>
            <a:ext cx="5698976" cy="2015063"/>
          </a:xfrm>
        </p:spPr>
        <p:txBody>
          <a:bodyPr>
            <a:normAutofit fontScale="85000" lnSpcReduction="10000"/>
          </a:bodyPr>
          <a:lstStyle/>
          <a:p>
            <a:pPr marL="354012" lvl="2" indent="0" algn="ctr">
              <a:buNone/>
            </a:pPr>
            <a:r>
              <a:rPr lang="es-ES" sz="2200" dirty="0">
                <a:solidFill>
                  <a:schemeClr val="tx2"/>
                </a:solidFill>
                <a:effectLst/>
              </a:rPr>
              <a:t>Etapa 1:</a:t>
            </a:r>
          </a:p>
          <a:p>
            <a:pPr marL="354012" lvl="2" indent="0">
              <a:buNone/>
            </a:pPr>
            <a:r>
              <a:rPr lang="es-ES" sz="1900" dirty="0">
                <a:effectLst/>
              </a:rPr>
              <a:t>Exposiciones(</a:t>
            </a:r>
            <a:r>
              <a:rPr lang="es-ES" sz="1900" u="heavy" dirty="0">
                <a:solidFill>
                  <a:schemeClr val="accent2"/>
                </a:solidFill>
                <a:effectLst/>
                <a:uFill>
                  <a:solidFill>
                    <a:schemeClr val="bg2">
                      <a:lumMod val="50000"/>
                    </a:schemeClr>
                  </a:solidFill>
                </a:uFill>
              </a:rPr>
              <a:t>nombre</a:t>
            </a:r>
            <a:r>
              <a:rPr lang="es-ES" sz="1900" dirty="0">
                <a:effectLst/>
              </a:rPr>
              <a:t>, fechaIni*, fechaFin*) </a:t>
            </a:r>
          </a:p>
          <a:p>
            <a:pPr marL="354012" lvl="2" indent="0">
              <a:buNone/>
            </a:pPr>
            <a:r>
              <a:rPr lang="es-ES" sz="1900" dirty="0">
                <a:effectLst/>
              </a:rPr>
              <a:t>Museos(</a:t>
            </a:r>
            <a:r>
              <a:rPr lang="es-ES" sz="1900" u="heavy" dirty="0">
                <a:solidFill>
                  <a:schemeClr val="accent2"/>
                </a:solidFill>
                <a:effectLst/>
                <a:uFill>
                  <a:solidFill>
                    <a:schemeClr val="bg2">
                      <a:lumMod val="50000"/>
                    </a:schemeClr>
                  </a:solidFill>
                </a:uFill>
              </a:rPr>
              <a:t>nombre</a:t>
            </a:r>
            <a:r>
              <a:rPr lang="es-ES" sz="1900" dirty="0">
                <a:effectLst/>
              </a:rPr>
              <a:t>, ciudad) </a:t>
            </a:r>
            <a:endParaRPr lang="es-ES" sz="1900" u="sng" dirty="0">
              <a:effectLst/>
            </a:endParaRPr>
          </a:p>
          <a:p>
            <a:pPr marL="354012" lvl="2" indent="0">
              <a:buNone/>
            </a:pPr>
            <a:r>
              <a:rPr lang="es-ES" sz="1900" dirty="0">
                <a:effectLst/>
              </a:rPr>
              <a:t>Pintores(</a:t>
            </a:r>
            <a:r>
              <a:rPr lang="es-ES" sz="1900" u="heavy" dirty="0">
                <a:solidFill>
                  <a:schemeClr val="accent2"/>
                </a:solidFill>
                <a:effectLst/>
                <a:uFill>
                  <a:solidFill>
                    <a:schemeClr val="bg2">
                      <a:lumMod val="50000"/>
                    </a:schemeClr>
                  </a:solidFill>
                </a:uFill>
              </a:rPr>
              <a:t>nombre</a:t>
            </a:r>
            <a:r>
              <a:rPr lang="es-ES" sz="1900" dirty="0">
                <a:effectLst/>
              </a:rPr>
              <a:t>, fechaNac) </a:t>
            </a:r>
            <a:endParaRPr lang="es-ES" sz="1900" u="sng" dirty="0">
              <a:effectLst/>
            </a:endParaRPr>
          </a:p>
          <a:p>
            <a:pPr marL="354012" lvl="2" indent="0">
              <a:buNone/>
            </a:pPr>
            <a:r>
              <a:rPr lang="es-ES" sz="1900" dirty="0">
                <a:effectLst/>
              </a:rPr>
              <a:t>Cuadros(</a:t>
            </a:r>
            <a:r>
              <a:rPr lang="es-ES" sz="1900" u="heavy" dirty="0">
                <a:solidFill>
                  <a:schemeClr val="accent2"/>
                </a:solidFill>
                <a:uFill>
                  <a:solidFill>
                    <a:schemeClr val="bg2">
                      <a:lumMod val="50000"/>
                    </a:schemeClr>
                  </a:solidFill>
                </a:uFill>
              </a:rPr>
              <a:t>nombre</a:t>
            </a:r>
            <a:r>
              <a:rPr lang="es-ES" sz="1900" dirty="0"/>
              <a:t>, </a:t>
            </a:r>
            <a:r>
              <a:rPr lang="es-ES" sz="1900" u="heavy" dirty="0">
                <a:solidFill>
                  <a:schemeClr val="accent1"/>
                </a:solidFill>
                <a:effectLst/>
                <a:uFill>
                  <a:solidFill>
                    <a:schemeClr val="bg2">
                      <a:lumMod val="50000"/>
                    </a:schemeClr>
                  </a:solidFill>
                </a:uFill>
              </a:rPr>
              <a:t>nombrePintor</a:t>
            </a:r>
            <a:r>
              <a:rPr lang="es-ES" sz="1900" dirty="0">
                <a:effectLst/>
              </a:rPr>
              <a:t>, siglo, técnica)</a:t>
            </a:r>
          </a:p>
          <a:p>
            <a:pPr marL="1077912" lvl="3" indent="0">
              <a:buNone/>
            </a:pPr>
            <a:r>
              <a:rPr lang="es-ES" sz="1500" dirty="0">
                <a:effectLst/>
              </a:rPr>
              <a:t>C.E. </a:t>
            </a:r>
            <a:r>
              <a:rPr lang="es-ES" sz="1500" dirty="0">
                <a:solidFill>
                  <a:schemeClr val="accent1"/>
                </a:solidFill>
                <a:effectLst/>
              </a:rPr>
              <a:t>nombrePintor</a:t>
            </a:r>
            <a:r>
              <a:rPr lang="es-ES" sz="1500" dirty="0">
                <a:effectLst/>
              </a:rPr>
              <a:t> de Pintores(</a:t>
            </a:r>
            <a:r>
              <a:rPr lang="es-ES" sz="1500" dirty="0">
                <a:solidFill>
                  <a:schemeClr val="accent2"/>
                </a:solidFill>
                <a:effectLst/>
              </a:rPr>
              <a:t>nombre</a:t>
            </a:r>
            <a:r>
              <a:rPr lang="es-ES" sz="1500" dirty="0">
                <a:effectLst/>
              </a:rPr>
              <a:t>)</a:t>
            </a:r>
          </a:p>
          <a:p>
            <a:endParaRPr lang="es-ES" dirty="0"/>
          </a:p>
        </p:txBody>
      </p:sp>
      <p:sp>
        <p:nvSpPr>
          <p:cNvPr id="26" name="Marcador de contenido 2">
            <a:extLst>
              <a:ext uri="{FF2B5EF4-FFF2-40B4-BE49-F238E27FC236}">
                <a16:creationId xmlns:a16="http://schemas.microsoft.com/office/drawing/2014/main" id="{D90E8388-0786-4457-B498-758EB54EC9A7}"/>
              </a:ext>
            </a:extLst>
          </p:cNvPr>
          <p:cNvSpPr txBox="1">
            <a:spLocks/>
          </p:cNvSpPr>
          <p:nvPr/>
        </p:nvSpPr>
        <p:spPr>
          <a:xfrm>
            <a:off x="4448616" y="2837774"/>
            <a:ext cx="7743384" cy="3528392"/>
          </a:xfrm>
          <a:prstGeom prst="rect">
            <a:avLst/>
          </a:prstGeom>
        </p:spPr>
        <p:txBody>
          <a:bodyPr vert="horz">
            <a:normAutofit fontScale="85000" lnSpcReduction="10000"/>
          </a:bodyPr>
          <a:lstStyle>
            <a:lvl1pPr marL="0" indent="0" algn="l" rtl="0" eaLnBrk="1" latinLnBrk="0" hangingPunct="1">
              <a:spcBef>
                <a:spcPts val="1200"/>
              </a:spcBef>
              <a:spcAft>
                <a:spcPts val="600"/>
              </a:spcAft>
              <a:buClr>
                <a:schemeClr val="accent3"/>
              </a:buClr>
              <a:buSzPct val="95000"/>
              <a:buFont typeface="Wingdings 2"/>
              <a:buNone/>
              <a:defRPr kumimoji="0" sz="2400" i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+mn-ea"/>
                <a:cs typeface="+mn-cs"/>
              </a:defRPr>
            </a:lvl1pPr>
            <a:lvl2pPr marL="360363" indent="-360363" algn="l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bg2">
                  <a:lumMod val="20000"/>
                  <a:lumOff val="80000"/>
                </a:schemeClr>
              </a:buClr>
              <a:buSzPct val="100000"/>
              <a:buFont typeface="Wingdings" pitchFamily="2" charset="2"/>
              <a:buChar char="ü"/>
              <a:defRPr kumimoji="0" sz="22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+mn-ea"/>
                <a:cs typeface="+mn-cs"/>
              </a:defRPr>
            </a:lvl2pPr>
            <a:lvl3pPr marL="714375" indent="-355600" algn="l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FFC000"/>
              </a:buClr>
              <a:buSzPct val="70000"/>
              <a:buFont typeface="Constantia" pitchFamily="18" charset="0"/>
              <a:buChar char="—"/>
              <a:defRPr kumimoji="0"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+mn-ea"/>
                <a:cs typeface="+mn-cs"/>
              </a:defRPr>
            </a:lvl3pPr>
            <a:lvl4pPr marL="1438275" indent="-361950" algn="l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bg2">
                  <a:lumMod val="20000"/>
                  <a:lumOff val="80000"/>
                </a:schemeClr>
              </a:buClr>
              <a:buSzPct val="100000"/>
              <a:buFont typeface="Wingdings" pitchFamily="2" charset="2"/>
              <a:buChar char="ü"/>
              <a:defRPr kumimoji="0"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+mn-ea"/>
                <a:cs typeface="+mn-cs"/>
              </a:defRPr>
            </a:lvl4pPr>
            <a:lvl5pPr marL="1790700" indent="-352425" algn="l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bg2">
                  <a:lumMod val="20000"/>
                  <a:lumOff val="80000"/>
                </a:schemeClr>
              </a:buClr>
              <a:buSzPct val="100000"/>
              <a:buFont typeface="Wingdings" pitchFamily="2" charset="2"/>
              <a:buChar char="ü"/>
              <a:defRPr kumimoji="0"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4012" lvl="2" indent="0" algn="ctr">
              <a:buNone/>
            </a:pPr>
            <a:r>
              <a:rPr lang="es-ES" sz="2400" dirty="0">
                <a:solidFill>
                  <a:schemeClr val="tx2"/>
                </a:solidFill>
                <a:effectLst/>
                <a:latin typeface="+mn-lt"/>
              </a:rPr>
              <a:t>Etapa 2:</a:t>
            </a:r>
            <a:endParaRPr lang="es-ES" dirty="0">
              <a:solidFill>
                <a:schemeClr val="tx2"/>
              </a:solidFill>
              <a:effectLst/>
              <a:latin typeface="+mn-lt"/>
            </a:endParaRPr>
          </a:p>
          <a:p>
            <a:pPr marL="354012" lvl="2" indent="0">
              <a:buNone/>
            </a:pPr>
            <a:r>
              <a:rPr lang="es-ES" dirty="0">
                <a:effectLst/>
                <a:latin typeface="+mn-lt"/>
              </a:rPr>
              <a:t>Exposiciones(</a:t>
            </a:r>
            <a:r>
              <a:rPr lang="es-ES" u="heavy" dirty="0">
                <a:solidFill>
                  <a:schemeClr val="accent2"/>
                </a:solidFill>
                <a:effectLst/>
                <a:uFill>
                  <a:solidFill>
                    <a:schemeClr val="bg2">
                      <a:lumMod val="50000"/>
                    </a:schemeClr>
                  </a:solidFill>
                </a:uFill>
                <a:latin typeface="+mn-lt"/>
              </a:rPr>
              <a:t>nombre</a:t>
            </a:r>
            <a:r>
              <a:rPr lang="es-ES" sz="2100" dirty="0">
                <a:effectLst/>
                <a:latin typeface="+mn-lt"/>
              </a:rPr>
              <a:t>, fechaIni</a:t>
            </a:r>
            <a:r>
              <a:rPr lang="es-ES" dirty="0">
                <a:effectLst/>
                <a:latin typeface="+mn-lt"/>
              </a:rPr>
              <a:t>*, fechaFin*, </a:t>
            </a:r>
            <a:r>
              <a:rPr lang="es-ES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+mn-lt"/>
              </a:rPr>
              <a:t>nombreMuseo</a:t>
            </a:r>
            <a:r>
              <a:rPr lang="es-ES" dirty="0">
                <a:effectLst/>
                <a:latin typeface="+mn-lt"/>
              </a:rPr>
              <a:t>)</a:t>
            </a:r>
          </a:p>
          <a:p>
            <a:pPr marL="1077912" lvl="3" indent="0">
              <a:buNone/>
            </a:pPr>
            <a:r>
              <a:rPr lang="es-ES" sz="1700" dirty="0">
                <a:effectLst/>
                <a:latin typeface="+mn-lt"/>
              </a:rPr>
              <a:t>C.E. </a:t>
            </a:r>
            <a:r>
              <a:rPr lang="es-ES" sz="1700" dirty="0">
                <a:solidFill>
                  <a:schemeClr val="accent1"/>
                </a:solidFill>
                <a:effectLst/>
                <a:latin typeface="+mn-lt"/>
              </a:rPr>
              <a:t>nombreMuseo</a:t>
            </a:r>
            <a:r>
              <a:rPr lang="es-ES" sz="1700" dirty="0">
                <a:effectLst/>
                <a:latin typeface="+mn-lt"/>
              </a:rPr>
              <a:t> de Museo(</a:t>
            </a:r>
            <a:r>
              <a:rPr lang="es-ES" sz="1700" dirty="0">
                <a:solidFill>
                  <a:schemeClr val="accent2"/>
                </a:solidFill>
                <a:effectLst/>
                <a:latin typeface="+mn-lt"/>
              </a:rPr>
              <a:t>nombre</a:t>
            </a:r>
            <a:r>
              <a:rPr lang="es-ES" sz="1700" dirty="0">
                <a:effectLst/>
                <a:latin typeface="+mn-lt"/>
              </a:rPr>
              <a:t>)</a:t>
            </a:r>
          </a:p>
          <a:p>
            <a:pPr marL="354012" lvl="2" indent="0">
              <a:buFont typeface="Constantia" pitchFamily="18" charset="0"/>
              <a:buNone/>
            </a:pPr>
            <a:r>
              <a:rPr lang="es-ES" dirty="0">
                <a:effectLst/>
                <a:latin typeface="+mn-lt"/>
              </a:rPr>
              <a:t>Museos(</a:t>
            </a:r>
            <a:r>
              <a:rPr lang="es-ES" u="heavy" dirty="0">
                <a:solidFill>
                  <a:schemeClr val="accent2"/>
                </a:solidFill>
                <a:effectLst/>
                <a:uFill>
                  <a:solidFill>
                    <a:schemeClr val="bg2">
                      <a:lumMod val="50000"/>
                    </a:schemeClr>
                  </a:solidFill>
                </a:uFill>
                <a:latin typeface="+mn-lt"/>
              </a:rPr>
              <a:t>nombre</a:t>
            </a:r>
            <a:r>
              <a:rPr lang="es-ES" dirty="0">
                <a:effectLst/>
                <a:latin typeface="+mn-lt"/>
              </a:rPr>
              <a:t>, ciudad) </a:t>
            </a:r>
          </a:p>
          <a:p>
            <a:pPr marL="354012" lvl="2" indent="0">
              <a:buFont typeface="Constantia" pitchFamily="18" charset="0"/>
              <a:buNone/>
            </a:pPr>
            <a:r>
              <a:rPr lang="es-ES" dirty="0">
                <a:effectLst/>
                <a:latin typeface="+mn-lt"/>
              </a:rPr>
              <a:t>Pintores(</a:t>
            </a:r>
            <a:r>
              <a:rPr lang="es-ES" u="heavy" dirty="0">
                <a:solidFill>
                  <a:schemeClr val="accent2"/>
                </a:solidFill>
                <a:effectLst/>
                <a:uFill>
                  <a:solidFill>
                    <a:schemeClr val="bg2">
                      <a:lumMod val="50000"/>
                    </a:schemeClr>
                  </a:solidFill>
                </a:uFill>
                <a:latin typeface="+mn-lt"/>
              </a:rPr>
              <a:t>nombre</a:t>
            </a:r>
            <a:r>
              <a:rPr lang="es-ES" dirty="0">
                <a:effectLst/>
                <a:latin typeface="+mn-lt"/>
              </a:rPr>
              <a:t>, fechaNac, </a:t>
            </a:r>
            <a:r>
              <a:rPr lang="es-ES" dirty="0">
                <a:solidFill>
                  <a:schemeClr val="accent1"/>
                </a:solidFill>
                <a:effectLst/>
                <a:latin typeface="+mn-lt"/>
              </a:rPr>
              <a:t>nombreMaestro</a:t>
            </a:r>
            <a:r>
              <a:rPr lang="es-ES" dirty="0">
                <a:effectLst/>
                <a:latin typeface="+mn-lt"/>
              </a:rPr>
              <a:t>*) </a:t>
            </a:r>
          </a:p>
          <a:p>
            <a:pPr marL="1077912" lvl="3" indent="0">
              <a:buNone/>
            </a:pPr>
            <a:r>
              <a:rPr lang="es-ES" sz="1700" dirty="0">
                <a:effectLst/>
                <a:latin typeface="+mn-lt"/>
              </a:rPr>
              <a:t>C.E. </a:t>
            </a:r>
            <a:r>
              <a:rPr lang="es-ES" sz="1700" dirty="0">
                <a:solidFill>
                  <a:schemeClr val="accent1"/>
                </a:solidFill>
                <a:effectLst/>
                <a:latin typeface="+mn-lt"/>
              </a:rPr>
              <a:t>nombreMaestro</a:t>
            </a:r>
            <a:r>
              <a:rPr lang="es-ES" sz="1700" dirty="0">
                <a:effectLst/>
                <a:latin typeface="+mn-lt"/>
              </a:rPr>
              <a:t> de Pintores(</a:t>
            </a:r>
            <a:r>
              <a:rPr lang="es-ES" sz="1700" dirty="0">
                <a:solidFill>
                  <a:schemeClr val="accent2"/>
                </a:solidFill>
                <a:effectLst/>
                <a:latin typeface="+mn-lt"/>
              </a:rPr>
              <a:t>nombre</a:t>
            </a:r>
            <a:r>
              <a:rPr lang="es-ES" sz="1700" dirty="0">
                <a:effectLst/>
                <a:latin typeface="+mn-lt"/>
              </a:rPr>
              <a:t>)</a:t>
            </a:r>
          </a:p>
          <a:p>
            <a:pPr marL="354012" lvl="2" indent="0">
              <a:buNone/>
            </a:pPr>
            <a:r>
              <a:rPr lang="es-ES" dirty="0">
                <a:effectLst/>
                <a:latin typeface="+mn-lt"/>
              </a:rPr>
              <a:t>Cuadros(</a:t>
            </a:r>
            <a:r>
              <a:rPr lang="es-ES" u="heavy" dirty="0">
                <a:solidFill>
                  <a:schemeClr val="accent2"/>
                </a:solidFill>
                <a:effectLst/>
                <a:uFill>
                  <a:solidFill>
                    <a:schemeClr val="bg2">
                      <a:lumMod val="50000"/>
                    </a:schemeClr>
                  </a:solidFill>
                </a:uFill>
                <a:latin typeface="+mn-lt"/>
              </a:rPr>
              <a:t>nombre</a:t>
            </a:r>
            <a:r>
              <a:rPr lang="es-ES" dirty="0">
                <a:effectLst/>
                <a:latin typeface="+mn-lt"/>
              </a:rPr>
              <a:t>, </a:t>
            </a:r>
            <a:r>
              <a:rPr lang="es-ES" u="heavy" dirty="0">
                <a:solidFill>
                  <a:schemeClr val="accent1"/>
                </a:solidFill>
                <a:effectLst/>
                <a:uFill>
                  <a:solidFill>
                    <a:schemeClr val="bg2">
                      <a:lumMod val="50000"/>
                    </a:schemeClr>
                  </a:solidFill>
                </a:uFill>
                <a:latin typeface="+mn-lt"/>
              </a:rPr>
              <a:t>nombrePintor</a:t>
            </a:r>
            <a:r>
              <a:rPr lang="es-ES" dirty="0">
                <a:effectLst/>
                <a:latin typeface="+mn-lt"/>
              </a:rPr>
              <a:t>, siglo, técnica)</a:t>
            </a:r>
          </a:p>
          <a:p>
            <a:pPr marL="1077912" lvl="3" indent="0">
              <a:buNone/>
            </a:pPr>
            <a:r>
              <a:rPr lang="es-ES" sz="1700" dirty="0">
                <a:effectLst/>
                <a:latin typeface="+mn-lt"/>
              </a:rPr>
              <a:t>C.E. </a:t>
            </a:r>
            <a:r>
              <a:rPr lang="es-ES" sz="1700" dirty="0">
                <a:solidFill>
                  <a:schemeClr val="accent1"/>
                </a:solidFill>
                <a:effectLst/>
                <a:latin typeface="+mn-lt"/>
              </a:rPr>
              <a:t>nombrePintor</a:t>
            </a:r>
            <a:r>
              <a:rPr lang="es-ES" sz="1700" dirty="0">
                <a:effectLst/>
                <a:latin typeface="+mn-lt"/>
              </a:rPr>
              <a:t> de Pintores(</a:t>
            </a:r>
            <a:r>
              <a:rPr lang="es-ES" sz="1700" dirty="0">
                <a:solidFill>
                  <a:schemeClr val="accent2"/>
                </a:solidFill>
                <a:effectLst/>
                <a:latin typeface="+mn-lt"/>
              </a:rPr>
              <a:t>nombre</a:t>
            </a:r>
            <a:r>
              <a:rPr lang="es-ES" sz="1700" dirty="0">
                <a:effectLst/>
                <a:latin typeface="+mn-lt"/>
              </a:rPr>
              <a:t>)</a:t>
            </a:r>
          </a:p>
          <a:p>
            <a:pPr marL="354012" lvl="2" indent="0">
              <a:buNone/>
            </a:pPr>
            <a:r>
              <a:rPr lang="es-ES" dirty="0">
                <a:effectLst/>
                <a:latin typeface="+mn-lt"/>
              </a:rPr>
              <a:t>Asignados(</a:t>
            </a:r>
            <a:r>
              <a:rPr lang="es-ES" u="heavy" dirty="0">
                <a:solidFill>
                  <a:schemeClr val="accent1"/>
                </a:solidFill>
                <a:effectLst/>
                <a:uFill>
                  <a:solidFill>
                    <a:schemeClr val="bg2">
                      <a:lumMod val="50000"/>
                    </a:schemeClr>
                  </a:solidFill>
                </a:uFill>
                <a:latin typeface="+mn-lt"/>
              </a:rPr>
              <a:t>nombreExp</a:t>
            </a:r>
            <a:r>
              <a:rPr lang="es-ES" dirty="0">
                <a:effectLst/>
                <a:latin typeface="+mn-lt"/>
              </a:rPr>
              <a:t>, </a:t>
            </a:r>
            <a:r>
              <a:rPr lang="es-ES" u="heavy" dirty="0">
                <a:solidFill>
                  <a:schemeClr val="accent1"/>
                </a:solidFill>
                <a:effectLst/>
                <a:uFill>
                  <a:solidFill>
                    <a:schemeClr val="bg2">
                      <a:lumMod val="50000"/>
                    </a:schemeClr>
                  </a:solidFill>
                </a:uFill>
                <a:latin typeface="+mn-lt"/>
              </a:rPr>
              <a:t>nombrePintor</a:t>
            </a:r>
            <a:r>
              <a:rPr lang="es-ES" dirty="0">
                <a:effectLst/>
                <a:latin typeface="+mn-lt"/>
              </a:rPr>
              <a:t>, </a:t>
            </a:r>
            <a:r>
              <a:rPr lang="es-ES" u="heavy" dirty="0">
                <a:solidFill>
                  <a:schemeClr val="accent1"/>
                </a:solidFill>
                <a:effectLst/>
                <a:uFill>
                  <a:solidFill>
                    <a:schemeClr val="bg2">
                      <a:lumMod val="50000"/>
                    </a:schemeClr>
                  </a:solidFill>
                </a:uFill>
                <a:latin typeface="+mn-lt"/>
              </a:rPr>
              <a:t>nombreCuad</a:t>
            </a:r>
            <a:r>
              <a:rPr lang="es-ES" dirty="0">
                <a:effectLst/>
                <a:latin typeface="+mn-lt"/>
              </a:rPr>
              <a:t>, póliza) </a:t>
            </a:r>
            <a:endParaRPr lang="es-ES" u="sng" dirty="0">
              <a:effectLst/>
              <a:latin typeface="+mn-lt"/>
            </a:endParaRPr>
          </a:p>
          <a:p>
            <a:pPr marL="1077912" lvl="3" indent="0">
              <a:buNone/>
            </a:pPr>
            <a:r>
              <a:rPr lang="es-ES" sz="1800" dirty="0">
                <a:effectLst/>
                <a:latin typeface="+mn-lt"/>
              </a:rPr>
              <a:t>C.E. </a:t>
            </a:r>
            <a:r>
              <a:rPr lang="es-ES" sz="1800" dirty="0">
                <a:solidFill>
                  <a:schemeClr val="accent1"/>
                </a:solidFill>
                <a:effectLst/>
                <a:latin typeface="+mn-lt"/>
              </a:rPr>
              <a:t>nombreExp</a:t>
            </a:r>
            <a:r>
              <a:rPr lang="es-ES" sz="1800" dirty="0">
                <a:effectLst/>
                <a:latin typeface="+mn-lt"/>
              </a:rPr>
              <a:t> de Exposiciones(</a:t>
            </a:r>
            <a:r>
              <a:rPr lang="es-ES" sz="1800" dirty="0">
                <a:solidFill>
                  <a:schemeClr val="accent2"/>
                </a:solidFill>
                <a:effectLst/>
                <a:latin typeface="+mn-lt"/>
              </a:rPr>
              <a:t>nombre</a:t>
            </a:r>
            <a:r>
              <a:rPr lang="es-ES" sz="1800" dirty="0">
                <a:effectLst/>
                <a:latin typeface="+mn-lt"/>
              </a:rPr>
              <a:t>)</a:t>
            </a:r>
          </a:p>
          <a:p>
            <a:pPr marL="1077912" lvl="3" indent="0">
              <a:buNone/>
            </a:pPr>
            <a:r>
              <a:rPr lang="es-ES" sz="1700" dirty="0">
                <a:effectLst/>
                <a:latin typeface="+mn-lt"/>
              </a:rPr>
              <a:t>C.E. (</a:t>
            </a:r>
            <a:r>
              <a:rPr lang="es-ES" sz="1700" dirty="0">
                <a:solidFill>
                  <a:schemeClr val="accent1"/>
                </a:solidFill>
                <a:effectLst/>
                <a:latin typeface="+mn-lt"/>
              </a:rPr>
              <a:t>nombrePintor</a:t>
            </a:r>
            <a:r>
              <a:rPr lang="es-ES" sz="1700" dirty="0">
                <a:effectLst/>
                <a:latin typeface="+mn-lt"/>
              </a:rPr>
              <a:t>, </a:t>
            </a:r>
            <a:r>
              <a:rPr lang="es-ES" sz="1700" dirty="0">
                <a:solidFill>
                  <a:schemeClr val="accent1"/>
                </a:solidFill>
                <a:effectLst/>
                <a:latin typeface="+mn-lt"/>
              </a:rPr>
              <a:t>nombreCuad</a:t>
            </a:r>
            <a:r>
              <a:rPr lang="es-ES" sz="1700" dirty="0">
                <a:effectLst/>
                <a:latin typeface="+mn-lt"/>
              </a:rPr>
              <a:t>) de Cuadros(</a:t>
            </a:r>
            <a:r>
              <a:rPr lang="es-ES" sz="1700" dirty="0">
                <a:solidFill>
                  <a:schemeClr val="accent2"/>
                </a:solidFill>
                <a:effectLst/>
                <a:latin typeface="+mn-lt"/>
              </a:rPr>
              <a:t>nombrePintor, nombre</a:t>
            </a:r>
            <a:r>
              <a:rPr lang="es-ES" sz="1700" dirty="0">
                <a:effectLst/>
                <a:latin typeface="+mn-lt"/>
              </a:rPr>
              <a:t>)</a:t>
            </a:r>
          </a:p>
        </p:txBody>
      </p:sp>
      <p:sp>
        <p:nvSpPr>
          <p:cNvPr id="29" name="Marcador de número de diapositiva 7">
            <a:extLst>
              <a:ext uri="{FF2B5EF4-FFF2-40B4-BE49-F238E27FC236}">
                <a16:creationId xmlns:a16="http://schemas.microsoft.com/office/drawing/2014/main" id="{5CEB9EFF-9E53-4DE0-AE5A-08429A22CE24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16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2808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BC2A8D2-B169-4A57-9275-5CC8698FE41A}"/>
              </a:ext>
            </a:extLst>
          </p:cNvPr>
          <p:cNvSpPr txBox="1"/>
          <p:nvPr/>
        </p:nvSpPr>
        <p:spPr>
          <a:xfrm>
            <a:off x="826011" y="493731"/>
            <a:ext cx="18630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dirty="0"/>
              <a:t>Modelo R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32F84AE-87DB-4E77-AA16-AA86BB400A0C}"/>
              </a:ext>
            </a:extLst>
          </p:cNvPr>
          <p:cNvSpPr txBox="1"/>
          <p:nvPr/>
        </p:nvSpPr>
        <p:spPr>
          <a:xfrm>
            <a:off x="2418511" y="4043340"/>
            <a:ext cx="5631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accent6"/>
                </a:solidFill>
              </a:rPr>
              <a:t>Tabla1(atributo1_1, atributo1_2, atributo1_3)</a:t>
            </a:r>
          </a:p>
        </p:txBody>
      </p:sp>
      <p:sp>
        <p:nvSpPr>
          <p:cNvPr id="8" name="Marcador de número de diapositiva 7">
            <a:extLst>
              <a:ext uri="{FF2B5EF4-FFF2-40B4-BE49-F238E27FC236}">
                <a16:creationId xmlns:a16="http://schemas.microsoft.com/office/drawing/2014/main" id="{EC1D6577-3E59-4A81-8582-3813A5BA0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5011" y="6581001"/>
            <a:ext cx="762000" cy="228600"/>
          </a:xfrm>
        </p:spPr>
        <p:txBody>
          <a:bodyPr/>
          <a:lstStyle/>
          <a:p>
            <a:pPr rtl="0"/>
            <a:fld id="{022B156B-59AE-415F-B24B-8756D48BB977}" type="slidenum">
              <a:rPr lang="es-ES" noProof="0" smtClean="0"/>
              <a:t>2</a:t>
            </a:fld>
            <a:endParaRPr lang="es-ES" noProof="0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CC73CC38-149C-49E9-9EFC-FC6BF45E652D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8C309A0B-B192-4027-A44B-91E5B96B0871}"/>
              </a:ext>
            </a:extLst>
          </p:cNvPr>
          <p:cNvSpPr txBox="1"/>
          <p:nvPr/>
        </p:nvSpPr>
        <p:spPr>
          <a:xfrm>
            <a:off x="2418511" y="4501542"/>
            <a:ext cx="4083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accent6"/>
                </a:solidFill>
              </a:rPr>
              <a:t>Tabla2(atributo2_1, atributo2_2)</a:t>
            </a:r>
          </a:p>
        </p:txBody>
      </p:sp>
      <p:grpSp>
        <p:nvGrpSpPr>
          <p:cNvPr id="15" name="Grupo 14">
            <a:extLst>
              <a:ext uri="{FF2B5EF4-FFF2-40B4-BE49-F238E27FC236}">
                <a16:creationId xmlns:a16="http://schemas.microsoft.com/office/drawing/2014/main" id="{7AFFAA60-064D-458D-9995-27A61864CABD}"/>
              </a:ext>
            </a:extLst>
          </p:cNvPr>
          <p:cNvGrpSpPr/>
          <p:nvPr/>
        </p:nvGrpSpPr>
        <p:grpSpPr>
          <a:xfrm>
            <a:off x="4446636" y="1379537"/>
            <a:ext cx="4872626" cy="2147064"/>
            <a:chOff x="4446636" y="1379537"/>
            <a:chExt cx="4872626" cy="2147064"/>
          </a:xfrm>
        </p:grpSpPr>
        <p:sp>
          <p:nvSpPr>
            <p:cNvPr id="7" name="Bocadillo nube: nube 6">
              <a:extLst>
                <a:ext uri="{FF2B5EF4-FFF2-40B4-BE49-F238E27FC236}">
                  <a16:creationId xmlns:a16="http://schemas.microsoft.com/office/drawing/2014/main" id="{7B1EBAA1-EF8C-4697-BF80-011D02DCFF9F}"/>
                </a:ext>
              </a:extLst>
            </p:cNvPr>
            <p:cNvSpPr/>
            <p:nvPr/>
          </p:nvSpPr>
          <p:spPr>
            <a:xfrm>
              <a:off x="4446636" y="1379537"/>
              <a:ext cx="4872626" cy="2147064"/>
            </a:xfrm>
            <a:prstGeom prst="cloud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5EB87E84-7FC2-404A-912E-06C73A64B98F}"/>
                </a:ext>
              </a:extLst>
            </p:cNvPr>
            <p:cNvSpPr/>
            <p:nvPr/>
          </p:nvSpPr>
          <p:spPr>
            <a:xfrm>
              <a:off x="6687968" y="2609169"/>
              <a:ext cx="1330814" cy="369332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s-ES" dirty="0">
                  <a:solidFill>
                    <a:schemeClr val="tx2"/>
                  </a:solidFill>
                </a:rPr>
                <a:t>Entidades</a:t>
              </a:r>
            </a:p>
          </p:txBody>
        </p:sp>
        <p:sp>
          <p:nvSpPr>
            <p:cNvPr id="13" name="Rombo 12">
              <a:extLst>
                <a:ext uri="{FF2B5EF4-FFF2-40B4-BE49-F238E27FC236}">
                  <a16:creationId xmlns:a16="http://schemas.microsoft.com/office/drawing/2014/main" id="{8A7C36AD-4558-4A1C-A68B-91C4C4261925}"/>
                </a:ext>
              </a:extLst>
            </p:cNvPr>
            <p:cNvSpPr/>
            <p:nvPr/>
          </p:nvSpPr>
          <p:spPr>
            <a:xfrm>
              <a:off x="5009025" y="1796281"/>
              <a:ext cx="2700926" cy="733663"/>
            </a:xfrm>
            <a:prstGeom prst="diamond">
              <a:avLst/>
            </a:prstGeom>
            <a:solidFill>
              <a:schemeClr val="bg1"/>
            </a:solidFill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s-ES" dirty="0">
                  <a:solidFill>
                    <a:schemeClr val="tx2"/>
                  </a:solidFill>
                </a:rPr>
                <a:t>Relaciones</a:t>
              </a:r>
            </a:p>
          </p:txBody>
        </p:sp>
      </p:grpSp>
      <p:sp>
        <p:nvSpPr>
          <p:cNvPr id="14" name="CuadroTexto 13">
            <a:extLst>
              <a:ext uri="{FF2B5EF4-FFF2-40B4-BE49-F238E27FC236}">
                <a16:creationId xmlns:a16="http://schemas.microsoft.com/office/drawing/2014/main" id="{303995F1-5D38-4BE5-A906-3F9924FE1D2B}"/>
              </a:ext>
            </a:extLst>
          </p:cNvPr>
          <p:cNvSpPr txBox="1"/>
          <p:nvPr/>
        </p:nvSpPr>
        <p:spPr>
          <a:xfrm>
            <a:off x="2418511" y="4945223"/>
            <a:ext cx="7459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accent6"/>
                </a:solidFill>
              </a:rPr>
              <a:t>Tabla3(atributo3_1 , atributo3_2 , atributo3_3 , atributo3_4)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40759110-9AD9-4750-9652-EC550197CD46}"/>
              </a:ext>
            </a:extLst>
          </p:cNvPr>
          <p:cNvSpPr txBox="1"/>
          <p:nvPr/>
        </p:nvSpPr>
        <p:spPr>
          <a:xfrm>
            <a:off x="998099" y="5578446"/>
            <a:ext cx="2193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Nombre exclusivo</a:t>
            </a:r>
          </a:p>
        </p:txBody>
      </p:sp>
      <p:sp>
        <p:nvSpPr>
          <p:cNvPr id="17" name="Globo: línea con barra de énfasis 16">
            <a:extLst>
              <a:ext uri="{FF2B5EF4-FFF2-40B4-BE49-F238E27FC236}">
                <a16:creationId xmlns:a16="http://schemas.microsoft.com/office/drawing/2014/main" id="{0241FDD5-416A-4207-A937-901BE6818505}"/>
              </a:ext>
            </a:extLst>
          </p:cNvPr>
          <p:cNvSpPr/>
          <p:nvPr/>
        </p:nvSpPr>
        <p:spPr>
          <a:xfrm>
            <a:off x="2418511" y="3997361"/>
            <a:ext cx="1069383" cy="1377693"/>
          </a:xfrm>
          <a:prstGeom prst="accentCallout1">
            <a:avLst>
              <a:gd name="adj1" fmla="val 18750"/>
              <a:gd name="adj2" fmla="val -8333"/>
              <a:gd name="adj3" fmla="val 114750"/>
              <a:gd name="adj4" fmla="val -4268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1274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F2F4D7-5D66-4ECD-B19E-0E4689D183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211" y="304800"/>
            <a:ext cx="10503489" cy="670074"/>
          </a:xfrm>
        </p:spPr>
        <p:txBody>
          <a:bodyPr/>
          <a:lstStyle/>
          <a:p>
            <a:r>
              <a:rPr lang="es-ES" dirty="0"/>
              <a:t>Modelo Relacional: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54DDF84-5045-46E4-8361-84CB1DF9748B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B5DEAAA5-E238-4B1C-A629-FF746C98E55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86318" y="3673503"/>
            <a:ext cx="9350670" cy="2697074"/>
            <a:chOff x="657" y="2725"/>
            <a:chExt cx="3831" cy="1105"/>
          </a:xfrm>
        </p:grpSpPr>
        <p:sp>
          <p:nvSpPr>
            <p:cNvPr id="8" name="AutoShape 3">
              <a:extLst>
                <a:ext uri="{FF2B5EF4-FFF2-40B4-BE49-F238E27FC236}">
                  <a16:creationId xmlns:a16="http://schemas.microsoft.com/office/drawing/2014/main" id="{9427ADD2-012A-47A6-A736-4C1965126528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57" y="2725"/>
              <a:ext cx="3831" cy="1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9" name="Group 205">
              <a:extLst>
                <a:ext uri="{FF2B5EF4-FFF2-40B4-BE49-F238E27FC236}">
                  <a16:creationId xmlns:a16="http://schemas.microsoft.com/office/drawing/2014/main" id="{5D01F2E2-1A55-4CFE-9072-C31CDE8865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96" y="2977"/>
              <a:ext cx="2528" cy="538"/>
              <a:chOff x="1596" y="2977"/>
              <a:chExt cx="2528" cy="538"/>
            </a:xfrm>
          </p:grpSpPr>
          <p:sp>
            <p:nvSpPr>
              <p:cNvPr id="875" name="Rectangle 5">
                <a:extLst>
                  <a:ext uri="{FF2B5EF4-FFF2-40B4-BE49-F238E27FC236}">
                    <a16:creationId xmlns:a16="http://schemas.microsoft.com/office/drawing/2014/main" id="{9C5A6DA6-11B1-4BF1-9189-77C9623670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3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76" name="Rectangle 6">
                <a:extLst>
                  <a:ext uri="{FF2B5EF4-FFF2-40B4-BE49-F238E27FC236}">
                    <a16:creationId xmlns:a16="http://schemas.microsoft.com/office/drawing/2014/main" id="{64D6B208-82CC-4383-B312-28BA6F2A45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1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77" name="Rectangle 7">
                <a:extLst>
                  <a:ext uri="{FF2B5EF4-FFF2-40B4-BE49-F238E27FC236}">
                    <a16:creationId xmlns:a16="http://schemas.microsoft.com/office/drawing/2014/main" id="{97ED3BC5-5AE1-4D9F-B043-48C3EB4086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9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78" name="Rectangle 8">
                <a:extLst>
                  <a:ext uri="{FF2B5EF4-FFF2-40B4-BE49-F238E27FC236}">
                    <a16:creationId xmlns:a16="http://schemas.microsoft.com/office/drawing/2014/main" id="{124A0898-5CEE-41B9-BF80-90BA0C3910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57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79" name="Rectangle 9">
                <a:extLst>
                  <a:ext uri="{FF2B5EF4-FFF2-40B4-BE49-F238E27FC236}">
                    <a16:creationId xmlns:a16="http://schemas.microsoft.com/office/drawing/2014/main" id="{B1B47793-67BB-4A8B-8A58-69996E648C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35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80" name="Rectangle 10">
                <a:extLst>
                  <a:ext uri="{FF2B5EF4-FFF2-40B4-BE49-F238E27FC236}">
                    <a16:creationId xmlns:a16="http://schemas.microsoft.com/office/drawing/2014/main" id="{9421A999-45F4-4A14-A3D3-EC85EBD549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2" y="3468"/>
                <a:ext cx="12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81" name="Rectangle 11">
                <a:extLst>
                  <a:ext uri="{FF2B5EF4-FFF2-40B4-BE49-F238E27FC236}">
                    <a16:creationId xmlns:a16="http://schemas.microsoft.com/office/drawing/2014/main" id="{F607EDA5-34E0-49B0-A1B5-38106C9CB2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90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82" name="Rectangle 12">
                <a:extLst>
                  <a:ext uri="{FF2B5EF4-FFF2-40B4-BE49-F238E27FC236}">
                    <a16:creationId xmlns:a16="http://schemas.microsoft.com/office/drawing/2014/main" id="{731C440C-E297-49B4-A983-8F9F36A0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8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83" name="Rectangle 13">
                <a:extLst>
                  <a:ext uri="{FF2B5EF4-FFF2-40B4-BE49-F238E27FC236}">
                    <a16:creationId xmlns:a16="http://schemas.microsoft.com/office/drawing/2014/main" id="{C4C29AE9-A5F7-40DE-AB83-06E018DAFC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6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84" name="Rectangle 14">
                <a:extLst>
                  <a:ext uri="{FF2B5EF4-FFF2-40B4-BE49-F238E27FC236}">
                    <a16:creationId xmlns:a16="http://schemas.microsoft.com/office/drawing/2014/main" id="{D7642C9E-7CD3-410B-AC41-8C71CFE4FD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4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85" name="Rectangle 15">
                <a:extLst>
                  <a:ext uri="{FF2B5EF4-FFF2-40B4-BE49-F238E27FC236}">
                    <a16:creationId xmlns:a16="http://schemas.microsoft.com/office/drawing/2014/main" id="{ACF2DDB9-292E-419A-98AA-BA5AD299CA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02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86" name="Rectangle 16">
                <a:extLst>
                  <a:ext uri="{FF2B5EF4-FFF2-40B4-BE49-F238E27FC236}">
                    <a16:creationId xmlns:a16="http://schemas.microsoft.com/office/drawing/2014/main" id="{B071E387-7A02-4009-ADEC-03F36F0DDA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0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87" name="Rectangle 17">
                <a:extLst>
                  <a:ext uri="{FF2B5EF4-FFF2-40B4-BE49-F238E27FC236}">
                    <a16:creationId xmlns:a16="http://schemas.microsoft.com/office/drawing/2014/main" id="{3AFD19F6-7C22-4ED0-8797-5BB32094DE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7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88" name="Rectangle 18">
                <a:extLst>
                  <a:ext uri="{FF2B5EF4-FFF2-40B4-BE49-F238E27FC236}">
                    <a16:creationId xmlns:a16="http://schemas.microsoft.com/office/drawing/2014/main" id="{F5D30375-B9CF-43F2-8180-AD9EF912B4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5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89" name="Rectangle 19">
                <a:extLst>
                  <a:ext uri="{FF2B5EF4-FFF2-40B4-BE49-F238E27FC236}">
                    <a16:creationId xmlns:a16="http://schemas.microsoft.com/office/drawing/2014/main" id="{FC689DD5-903D-4DA3-9D9F-DEB1F3E66F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13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90" name="Rectangle 20">
                <a:extLst>
                  <a:ext uri="{FF2B5EF4-FFF2-40B4-BE49-F238E27FC236}">
                    <a16:creationId xmlns:a16="http://schemas.microsoft.com/office/drawing/2014/main" id="{BECD3649-6988-4082-B705-61C289266D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1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91" name="Rectangle 21">
                <a:extLst>
                  <a:ext uri="{FF2B5EF4-FFF2-40B4-BE49-F238E27FC236}">
                    <a16:creationId xmlns:a16="http://schemas.microsoft.com/office/drawing/2014/main" id="{11979E80-A55F-4DCC-BF99-98B5DFD05D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9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92" name="Rectangle 22">
                <a:extLst>
                  <a:ext uri="{FF2B5EF4-FFF2-40B4-BE49-F238E27FC236}">
                    <a16:creationId xmlns:a16="http://schemas.microsoft.com/office/drawing/2014/main" id="{618BDDBA-5D66-46FE-A670-A0CAF4B23F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47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93" name="Rectangle 23">
                <a:extLst>
                  <a:ext uri="{FF2B5EF4-FFF2-40B4-BE49-F238E27FC236}">
                    <a16:creationId xmlns:a16="http://schemas.microsoft.com/office/drawing/2014/main" id="{2CE5B07D-0CD2-4111-8CCA-311D2C88AE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24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94" name="Rectangle 24">
                <a:extLst>
                  <a:ext uri="{FF2B5EF4-FFF2-40B4-BE49-F238E27FC236}">
                    <a16:creationId xmlns:a16="http://schemas.microsoft.com/office/drawing/2014/main" id="{74A48932-222A-445F-9004-9D328C825D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02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95" name="Rectangle 25">
                <a:extLst>
                  <a:ext uri="{FF2B5EF4-FFF2-40B4-BE49-F238E27FC236}">
                    <a16:creationId xmlns:a16="http://schemas.microsoft.com/office/drawing/2014/main" id="{ABC3F2A1-6143-45E1-894C-0DFAE5719B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80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96" name="Rectangle 26">
                <a:extLst>
                  <a:ext uri="{FF2B5EF4-FFF2-40B4-BE49-F238E27FC236}">
                    <a16:creationId xmlns:a16="http://schemas.microsoft.com/office/drawing/2014/main" id="{F3C29080-C8AF-4A2E-8B1B-048F9635D9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58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97" name="Rectangle 27">
                <a:extLst>
                  <a:ext uri="{FF2B5EF4-FFF2-40B4-BE49-F238E27FC236}">
                    <a16:creationId xmlns:a16="http://schemas.microsoft.com/office/drawing/2014/main" id="{CC9568DE-B449-4FB3-A3B1-B9D63F337C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6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98" name="Rectangle 28">
                <a:extLst>
                  <a:ext uri="{FF2B5EF4-FFF2-40B4-BE49-F238E27FC236}">
                    <a16:creationId xmlns:a16="http://schemas.microsoft.com/office/drawing/2014/main" id="{F2C6F745-8A65-4546-8E1E-47C1A13224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14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99" name="Rectangle 29">
                <a:extLst>
                  <a:ext uri="{FF2B5EF4-FFF2-40B4-BE49-F238E27FC236}">
                    <a16:creationId xmlns:a16="http://schemas.microsoft.com/office/drawing/2014/main" id="{9E48F1B2-CB18-42AA-BE11-6BB667F7A2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1" y="3468"/>
                <a:ext cx="12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00" name="Rectangle 30">
                <a:extLst>
                  <a:ext uri="{FF2B5EF4-FFF2-40B4-BE49-F238E27FC236}">
                    <a16:creationId xmlns:a16="http://schemas.microsoft.com/office/drawing/2014/main" id="{2B88C0DB-15A0-4B98-8F0E-D2DC0B875C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69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01" name="Rectangle 31">
                <a:extLst>
                  <a:ext uri="{FF2B5EF4-FFF2-40B4-BE49-F238E27FC236}">
                    <a16:creationId xmlns:a16="http://schemas.microsoft.com/office/drawing/2014/main" id="{605E838F-AE2E-4F53-8DA7-349D1B79A4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7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02" name="Rectangle 32">
                <a:extLst>
                  <a:ext uri="{FF2B5EF4-FFF2-40B4-BE49-F238E27FC236}">
                    <a16:creationId xmlns:a16="http://schemas.microsoft.com/office/drawing/2014/main" id="{D77F9A44-61A5-4723-92AC-2A43D5151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5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03" name="Rectangle 33">
                <a:extLst>
                  <a:ext uri="{FF2B5EF4-FFF2-40B4-BE49-F238E27FC236}">
                    <a16:creationId xmlns:a16="http://schemas.microsoft.com/office/drawing/2014/main" id="{B61270A4-2EE7-4421-A4A6-349FB0BFF7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3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04" name="Rectangle 34">
                <a:extLst>
                  <a:ext uri="{FF2B5EF4-FFF2-40B4-BE49-F238E27FC236}">
                    <a16:creationId xmlns:a16="http://schemas.microsoft.com/office/drawing/2014/main" id="{8A9B04E8-42A5-4433-A1FA-DC56813AD9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05" name="Rectangle 35">
                <a:extLst>
                  <a:ext uri="{FF2B5EF4-FFF2-40B4-BE49-F238E27FC236}">
                    <a16:creationId xmlns:a16="http://schemas.microsoft.com/office/drawing/2014/main" id="{ABDC961C-82EE-4FFA-9E9F-FE48A4419D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59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06" name="Rectangle 36">
                <a:extLst>
                  <a:ext uri="{FF2B5EF4-FFF2-40B4-BE49-F238E27FC236}">
                    <a16:creationId xmlns:a16="http://schemas.microsoft.com/office/drawing/2014/main" id="{1FB50359-FCD6-4E24-A252-333D78DB1C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6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07" name="Rectangle 37">
                <a:extLst>
                  <a:ext uri="{FF2B5EF4-FFF2-40B4-BE49-F238E27FC236}">
                    <a16:creationId xmlns:a16="http://schemas.microsoft.com/office/drawing/2014/main" id="{2E0BC94C-7E51-4798-8116-EF3D5D6006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4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08" name="Rectangle 38">
                <a:extLst>
                  <a:ext uri="{FF2B5EF4-FFF2-40B4-BE49-F238E27FC236}">
                    <a16:creationId xmlns:a16="http://schemas.microsoft.com/office/drawing/2014/main" id="{AEEE8891-3DCF-4885-8739-F995D885DC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2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09" name="Rectangle 39">
                <a:extLst>
                  <a:ext uri="{FF2B5EF4-FFF2-40B4-BE49-F238E27FC236}">
                    <a16:creationId xmlns:a16="http://schemas.microsoft.com/office/drawing/2014/main" id="{E6472269-B1AB-4BE8-B754-11DF37BCDF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0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10" name="Rectangle 40">
                <a:extLst>
                  <a:ext uri="{FF2B5EF4-FFF2-40B4-BE49-F238E27FC236}">
                    <a16:creationId xmlns:a16="http://schemas.microsoft.com/office/drawing/2014/main" id="{671D2FD3-BB9B-4A80-BBC4-FAB0615D34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8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11" name="Rectangle 41">
                <a:extLst>
                  <a:ext uri="{FF2B5EF4-FFF2-40B4-BE49-F238E27FC236}">
                    <a16:creationId xmlns:a16="http://schemas.microsoft.com/office/drawing/2014/main" id="{D6B572F4-5E5B-4A2E-B8E1-4ED4D2A031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6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12" name="Rectangle 42">
                <a:extLst>
                  <a:ext uri="{FF2B5EF4-FFF2-40B4-BE49-F238E27FC236}">
                    <a16:creationId xmlns:a16="http://schemas.microsoft.com/office/drawing/2014/main" id="{97960524-1C29-4B75-B1AF-9E0A20B037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3" y="3468"/>
                <a:ext cx="12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13" name="Rectangle 43">
                <a:extLst>
                  <a:ext uri="{FF2B5EF4-FFF2-40B4-BE49-F238E27FC236}">
                    <a16:creationId xmlns:a16="http://schemas.microsoft.com/office/drawing/2014/main" id="{AC6DF97D-3A84-4159-9F40-3F56BF1707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1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14" name="Rectangle 44">
                <a:extLst>
                  <a:ext uri="{FF2B5EF4-FFF2-40B4-BE49-F238E27FC236}">
                    <a16:creationId xmlns:a16="http://schemas.microsoft.com/office/drawing/2014/main" id="{F2CD3018-5CFD-46CF-AA58-9D10D87E48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59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15" name="Rectangle 45">
                <a:extLst>
                  <a:ext uri="{FF2B5EF4-FFF2-40B4-BE49-F238E27FC236}">
                    <a16:creationId xmlns:a16="http://schemas.microsoft.com/office/drawing/2014/main" id="{8B281572-DA12-4911-AED6-E626FF298F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7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16" name="Rectangle 46">
                <a:extLst>
                  <a:ext uri="{FF2B5EF4-FFF2-40B4-BE49-F238E27FC236}">
                    <a16:creationId xmlns:a16="http://schemas.microsoft.com/office/drawing/2014/main" id="{F2CBB1FD-8470-490C-8896-361CDB7129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15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17" name="Rectangle 47">
                <a:extLst>
                  <a:ext uri="{FF2B5EF4-FFF2-40B4-BE49-F238E27FC236}">
                    <a16:creationId xmlns:a16="http://schemas.microsoft.com/office/drawing/2014/main" id="{B52547FD-AEC4-4064-9971-F1ECBCF388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3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18" name="Rectangle 48">
                <a:extLst>
                  <a:ext uri="{FF2B5EF4-FFF2-40B4-BE49-F238E27FC236}">
                    <a16:creationId xmlns:a16="http://schemas.microsoft.com/office/drawing/2014/main" id="{6D6A5C48-8845-45AD-95A6-A9DC55B3F8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70" y="3468"/>
                <a:ext cx="12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19" name="Rectangle 49">
                <a:extLst>
                  <a:ext uri="{FF2B5EF4-FFF2-40B4-BE49-F238E27FC236}">
                    <a16:creationId xmlns:a16="http://schemas.microsoft.com/office/drawing/2014/main" id="{9BCE26F1-0020-4868-A462-2ED7CDD0FD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48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20" name="Rectangle 50">
                <a:extLst>
                  <a:ext uri="{FF2B5EF4-FFF2-40B4-BE49-F238E27FC236}">
                    <a16:creationId xmlns:a16="http://schemas.microsoft.com/office/drawing/2014/main" id="{741B5C07-12C3-48CB-932D-842BB6B497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26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21" name="Rectangle 51">
                <a:extLst>
                  <a:ext uri="{FF2B5EF4-FFF2-40B4-BE49-F238E27FC236}">
                    <a16:creationId xmlns:a16="http://schemas.microsoft.com/office/drawing/2014/main" id="{17F8F4AA-8AC5-4182-9F21-8ECED21506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04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22" name="Rectangle 52">
                <a:extLst>
                  <a:ext uri="{FF2B5EF4-FFF2-40B4-BE49-F238E27FC236}">
                    <a16:creationId xmlns:a16="http://schemas.microsoft.com/office/drawing/2014/main" id="{4E8E7977-B429-4C95-B439-048232BA42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2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23" name="Rectangle 53">
                <a:extLst>
                  <a:ext uri="{FF2B5EF4-FFF2-40B4-BE49-F238E27FC236}">
                    <a16:creationId xmlns:a16="http://schemas.microsoft.com/office/drawing/2014/main" id="{42589A5C-ECBB-46D9-A27E-16E50DD551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0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24" name="Rectangle 54">
                <a:extLst>
                  <a:ext uri="{FF2B5EF4-FFF2-40B4-BE49-F238E27FC236}">
                    <a16:creationId xmlns:a16="http://schemas.microsoft.com/office/drawing/2014/main" id="{BF3D0B86-F95A-4200-93B3-7987C9AE21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8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25" name="Rectangle 55">
                <a:extLst>
                  <a:ext uri="{FF2B5EF4-FFF2-40B4-BE49-F238E27FC236}">
                    <a16:creationId xmlns:a16="http://schemas.microsoft.com/office/drawing/2014/main" id="{9FDB27C4-0A02-4430-8AA1-55185C94B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5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26" name="Rectangle 56">
                <a:extLst>
                  <a:ext uri="{FF2B5EF4-FFF2-40B4-BE49-F238E27FC236}">
                    <a16:creationId xmlns:a16="http://schemas.microsoft.com/office/drawing/2014/main" id="{DBF5385D-90A5-41FF-84F0-FD4E8C9AD2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93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27" name="Rectangle 57">
                <a:extLst>
                  <a:ext uri="{FF2B5EF4-FFF2-40B4-BE49-F238E27FC236}">
                    <a16:creationId xmlns:a16="http://schemas.microsoft.com/office/drawing/2014/main" id="{3CB929CF-7F9A-473D-9EC9-942ECFCE1E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71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28" name="Rectangle 58">
                <a:extLst>
                  <a:ext uri="{FF2B5EF4-FFF2-40B4-BE49-F238E27FC236}">
                    <a16:creationId xmlns:a16="http://schemas.microsoft.com/office/drawing/2014/main" id="{98DF2D1F-8B53-4582-8E01-53747604B2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49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29" name="Rectangle 59">
                <a:extLst>
                  <a:ext uri="{FF2B5EF4-FFF2-40B4-BE49-F238E27FC236}">
                    <a16:creationId xmlns:a16="http://schemas.microsoft.com/office/drawing/2014/main" id="{87794C18-61C6-4E7C-A691-1DEE4446F2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7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30" name="Rectangle 60">
                <a:extLst>
                  <a:ext uri="{FF2B5EF4-FFF2-40B4-BE49-F238E27FC236}">
                    <a16:creationId xmlns:a16="http://schemas.microsoft.com/office/drawing/2014/main" id="{39BF3A67-E9FF-4180-B0D8-81B7E307CE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5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31" name="Rectangle 61">
                <a:extLst>
                  <a:ext uri="{FF2B5EF4-FFF2-40B4-BE49-F238E27FC236}">
                    <a16:creationId xmlns:a16="http://schemas.microsoft.com/office/drawing/2014/main" id="{E7D0902B-3948-44E3-948B-7D8E7B6AFF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82" y="3468"/>
                <a:ext cx="12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32" name="Rectangle 62">
                <a:extLst>
                  <a:ext uri="{FF2B5EF4-FFF2-40B4-BE49-F238E27FC236}">
                    <a16:creationId xmlns:a16="http://schemas.microsoft.com/office/drawing/2014/main" id="{F37C754A-317B-4498-8B54-55A5C4FEC3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60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33" name="Rectangle 63">
                <a:extLst>
                  <a:ext uri="{FF2B5EF4-FFF2-40B4-BE49-F238E27FC236}">
                    <a16:creationId xmlns:a16="http://schemas.microsoft.com/office/drawing/2014/main" id="{7413DCD2-9B70-4378-ABB6-640481F55A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38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34" name="Rectangle 64">
                <a:extLst>
                  <a:ext uri="{FF2B5EF4-FFF2-40B4-BE49-F238E27FC236}">
                    <a16:creationId xmlns:a16="http://schemas.microsoft.com/office/drawing/2014/main" id="{D5EBAE6A-D652-45BB-9109-87F4E1BCFE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6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35" name="Rectangle 65">
                <a:extLst>
                  <a:ext uri="{FF2B5EF4-FFF2-40B4-BE49-F238E27FC236}">
                    <a16:creationId xmlns:a16="http://schemas.microsoft.com/office/drawing/2014/main" id="{A399804B-E406-411E-BE13-AF7C984FD8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94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36" name="Rectangle 66">
                <a:extLst>
                  <a:ext uri="{FF2B5EF4-FFF2-40B4-BE49-F238E27FC236}">
                    <a16:creationId xmlns:a16="http://schemas.microsoft.com/office/drawing/2014/main" id="{9B0C108E-35FF-43A0-82B7-A6701852D1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2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37" name="Rectangle 67">
                <a:extLst>
                  <a:ext uri="{FF2B5EF4-FFF2-40B4-BE49-F238E27FC236}">
                    <a16:creationId xmlns:a16="http://schemas.microsoft.com/office/drawing/2014/main" id="{B1DE7C29-CDB1-4C9F-B0C7-6B02013DFA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0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38" name="Rectangle 68">
                <a:extLst>
                  <a:ext uri="{FF2B5EF4-FFF2-40B4-BE49-F238E27FC236}">
                    <a16:creationId xmlns:a16="http://schemas.microsoft.com/office/drawing/2014/main" id="{69C1EB2B-59DC-4606-983C-8A7F1138E8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27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39" name="Rectangle 69">
                <a:extLst>
                  <a:ext uri="{FF2B5EF4-FFF2-40B4-BE49-F238E27FC236}">
                    <a16:creationId xmlns:a16="http://schemas.microsoft.com/office/drawing/2014/main" id="{B2FDB68C-D542-4A23-BACB-E29C567B66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6" y="3478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40" name="Rectangle 70">
                <a:extLst>
                  <a:ext uri="{FF2B5EF4-FFF2-40B4-BE49-F238E27FC236}">
                    <a16:creationId xmlns:a16="http://schemas.microsoft.com/office/drawing/2014/main" id="{9B83A09D-EBCD-446D-A64C-555AF3A24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6" y="3454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41" name="Rectangle 71">
                <a:extLst>
                  <a:ext uri="{FF2B5EF4-FFF2-40B4-BE49-F238E27FC236}">
                    <a16:creationId xmlns:a16="http://schemas.microsoft.com/office/drawing/2014/main" id="{CF1B0492-FAFA-4CB3-ACE5-A254526ED5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6" y="3430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42" name="Rectangle 72">
                <a:extLst>
                  <a:ext uri="{FF2B5EF4-FFF2-40B4-BE49-F238E27FC236}">
                    <a16:creationId xmlns:a16="http://schemas.microsoft.com/office/drawing/2014/main" id="{95A5B68F-2E6B-44DB-B968-64A7A9B045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6" y="3406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43" name="Rectangle 73">
                <a:extLst>
                  <a:ext uri="{FF2B5EF4-FFF2-40B4-BE49-F238E27FC236}">
                    <a16:creationId xmlns:a16="http://schemas.microsoft.com/office/drawing/2014/main" id="{33930142-CF17-4BAC-B2B5-201DB9A7BB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6" y="3382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44" name="Rectangle 74">
                <a:extLst>
                  <a:ext uri="{FF2B5EF4-FFF2-40B4-BE49-F238E27FC236}">
                    <a16:creationId xmlns:a16="http://schemas.microsoft.com/office/drawing/2014/main" id="{9AC4B8CD-6024-4563-BF35-5B9496CF4C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6" y="3358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45" name="Rectangle 75">
                <a:extLst>
                  <a:ext uri="{FF2B5EF4-FFF2-40B4-BE49-F238E27FC236}">
                    <a16:creationId xmlns:a16="http://schemas.microsoft.com/office/drawing/2014/main" id="{EC3ACCFC-674D-4AFD-A2F9-06B3B9B191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6" y="3334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46" name="Rectangle 76">
                <a:extLst>
                  <a:ext uri="{FF2B5EF4-FFF2-40B4-BE49-F238E27FC236}">
                    <a16:creationId xmlns:a16="http://schemas.microsoft.com/office/drawing/2014/main" id="{27BD1FE6-27FD-483F-ACAB-BF9ED8AB6A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6" y="3310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47" name="Rectangle 77">
                <a:extLst>
                  <a:ext uri="{FF2B5EF4-FFF2-40B4-BE49-F238E27FC236}">
                    <a16:creationId xmlns:a16="http://schemas.microsoft.com/office/drawing/2014/main" id="{55604FEF-39E8-4420-87CF-099D1FEC4F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6" y="3286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48" name="Rectangle 78">
                <a:extLst>
                  <a:ext uri="{FF2B5EF4-FFF2-40B4-BE49-F238E27FC236}">
                    <a16:creationId xmlns:a16="http://schemas.microsoft.com/office/drawing/2014/main" id="{44BADB0F-9B67-4609-B13D-7B180AED77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6" y="3261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49" name="Rectangle 79">
                <a:extLst>
                  <a:ext uri="{FF2B5EF4-FFF2-40B4-BE49-F238E27FC236}">
                    <a16:creationId xmlns:a16="http://schemas.microsoft.com/office/drawing/2014/main" id="{E82E6463-2113-45F7-8FCE-7821ED50F0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6" y="3237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50" name="Rectangle 80">
                <a:extLst>
                  <a:ext uri="{FF2B5EF4-FFF2-40B4-BE49-F238E27FC236}">
                    <a16:creationId xmlns:a16="http://schemas.microsoft.com/office/drawing/2014/main" id="{4DDCEC2E-97A3-4675-88EB-C5508CDE4F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6" y="3213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51" name="Rectangle 81">
                <a:extLst>
                  <a:ext uri="{FF2B5EF4-FFF2-40B4-BE49-F238E27FC236}">
                    <a16:creationId xmlns:a16="http://schemas.microsoft.com/office/drawing/2014/main" id="{2326B3B5-F2FB-4F72-9521-3349D16706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6" y="3189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52" name="Rectangle 82">
                <a:extLst>
                  <a:ext uri="{FF2B5EF4-FFF2-40B4-BE49-F238E27FC236}">
                    <a16:creationId xmlns:a16="http://schemas.microsoft.com/office/drawing/2014/main" id="{524EA3CB-18A2-4BB1-9B10-077BF4CB1A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6" y="3165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53" name="Rectangle 83">
                <a:extLst>
                  <a:ext uri="{FF2B5EF4-FFF2-40B4-BE49-F238E27FC236}">
                    <a16:creationId xmlns:a16="http://schemas.microsoft.com/office/drawing/2014/main" id="{B9E61BE3-91FC-490D-B4BB-D6C557F25D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6" y="3141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54" name="Rectangle 84">
                <a:extLst>
                  <a:ext uri="{FF2B5EF4-FFF2-40B4-BE49-F238E27FC236}">
                    <a16:creationId xmlns:a16="http://schemas.microsoft.com/office/drawing/2014/main" id="{C312A40D-819E-4D28-8883-9D71CE8EAA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6" y="3117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55" name="Rectangle 85">
                <a:extLst>
                  <a:ext uri="{FF2B5EF4-FFF2-40B4-BE49-F238E27FC236}">
                    <a16:creationId xmlns:a16="http://schemas.microsoft.com/office/drawing/2014/main" id="{2D11C6FE-DA07-4B60-BC71-99A0A98FC8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6" y="3093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56" name="Rectangle 86">
                <a:extLst>
                  <a:ext uri="{FF2B5EF4-FFF2-40B4-BE49-F238E27FC236}">
                    <a16:creationId xmlns:a16="http://schemas.microsoft.com/office/drawing/2014/main" id="{3759B560-5D22-4BC8-AACD-8B31B6BE53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6" y="3069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57" name="Rectangle 87">
                <a:extLst>
                  <a:ext uri="{FF2B5EF4-FFF2-40B4-BE49-F238E27FC236}">
                    <a16:creationId xmlns:a16="http://schemas.microsoft.com/office/drawing/2014/main" id="{07DC94B3-7A17-4227-BB84-FC892588FD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6" y="3045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58" name="Rectangle 88">
                <a:extLst>
                  <a:ext uri="{FF2B5EF4-FFF2-40B4-BE49-F238E27FC236}">
                    <a16:creationId xmlns:a16="http://schemas.microsoft.com/office/drawing/2014/main" id="{3C226DAF-B7F4-4BD6-A491-F26F4DDB39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6" y="3021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59" name="Freeform 89">
                <a:extLst>
                  <a:ext uri="{FF2B5EF4-FFF2-40B4-BE49-F238E27FC236}">
                    <a16:creationId xmlns:a16="http://schemas.microsoft.com/office/drawing/2014/main" id="{49536C9B-420B-48DE-9E1B-38C29DB060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6" y="3000"/>
                <a:ext cx="44" cy="9"/>
              </a:xfrm>
              <a:custGeom>
                <a:avLst/>
                <a:gdLst>
                  <a:gd name="T0" fmla="*/ 0 w 218"/>
                  <a:gd name="T1" fmla="*/ 46 h 46"/>
                  <a:gd name="T2" fmla="*/ 0 w 218"/>
                  <a:gd name="T3" fmla="*/ 0 h 46"/>
                  <a:gd name="T4" fmla="*/ 109 w 218"/>
                  <a:gd name="T5" fmla="*/ 0 h 46"/>
                  <a:gd name="T6" fmla="*/ 218 w 218"/>
                  <a:gd name="T7" fmla="*/ 0 h 46"/>
                  <a:gd name="T8" fmla="*/ 218 w 218"/>
                  <a:gd name="T9" fmla="*/ 46 h 46"/>
                  <a:gd name="T10" fmla="*/ 109 w 218"/>
                  <a:gd name="T11" fmla="*/ 46 h 46"/>
                  <a:gd name="T12" fmla="*/ 0 w 218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8" h="46">
                    <a:moveTo>
                      <a:pt x="0" y="46"/>
                    </a:moveTo>
                    <a:lnTo>
                      <a:pt x="0" y="0"/>
                    </a:lnTo>
                    <a:lnTo>
                      <a:pt x="109" y="0"/>
                    </a:lnTo>
                    <a:lnTo>
                      <a:pt x="218" y="0"/>
                    </a:lnTo>
                    <a:lnTo>
                      <a:pt x="218" y="46"/>
                    </a:lnTo>
                    <a:lnTo>
                      <a:pt x="109" y="46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60" name="Freeform 90">
                <a:extLst>
                  <a:ext uri="{FF2B5EF4-FFF2-40B4-BE49-F238E27FC236}">
                    <a16:creationId xmlns:a16="http://schemas.microsoft.com/office/drawing/2014/main" id="{95ABCB08-B5A5-4964-A1D5-E3D3016039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6" y="2977"/>
                <a:ext cx="22" cy="23"/>
              </a:xfrm>
              <a:custGeom>
                <a:avLst/>
                <a:gdLst>
                  <a:gd name="T0" fmla="*/ 109 w 109"/>
                  <a:gd name="T1" fmla="*/ 117 h 117"/>
                  <a:gd name="T2" fmla="*/ 0 w 109"/>
                  <a:gd name="T3" fmla="*/ 117 h 117"/>
                  <a:gd name="T4" fmla="*/ 3 w 109"/>
                  <a:gd name="T5" fmla="*/ 97 h 117"/>
                  <a:gd name="T6" fmla="*/ 7 w 109"/>
                  <a:gd name="T7" fmla="*/ 77 h 117"/>
                  <a:gd name="T8" fmla="*/ 14 w 109"/>
                  <a:gd name="T9" fmla="*/ 58 h 117"/>
                  <a:gd name="T10" fmla="*/ 25 w 109"/>
                  <a:gd name="T11" fmla="*/ 42 h 117"/>
                  <a:gd name="T12" fmla="*/ 39 w 109"/>
                  <a:gd name="T13" fmla="*/ 27 h 117"/>
                  <a:gd name="T14" fmla="*/ 55 w 109"/>
                  <a:gd name="T15" fmla="*/ 15 h 117"/>
                  <a:gd name="T16" fmla="*/ 72 w 109"/>
                  <a:gd name="T17" fmla="*/ 7 h 117"/>
                  <a:gd name="T18" fmla="*/ 90 w 109"/>
                  <a:gd name="T19" fmla="*/ 2 h 117"/>
                  <a:gd name="T20" fmla="*/ 109 w 109"/>
                  <a:gd name="T21" fmla="*/ 0 h 117"/>
                  <a:gd name="T22" fmla="*/ 109 w 109"/>
                  <a:gd name="T23" fmla="*/ 0 h 117"/>
                  <a:gd name="T24" fmla="*/ 109 w 109"/>
                  <a:gd name="T25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9" h="117">
                    <a:moveTo>
                      <a:pt x="109" y="117"/>
                    </a:moveTo>
                    <a:lnTo>
                      <a:pt x="0" y="117"/>
                    </a:lnTo>
                    <a:lnTo>
                      <a:pt x="3" y="97"/>
                    </a:lnTo>
                    <a:lnTo>
                      <a:pt x="7" y="77"/>
                    </a:lnTo>
                    <a:lnTo>
                      <a:pt x="14" y="58"/>
                    </a:lnTo>
                    <a:lnTo>
                      <a:pt x="25" y="42"/>
                    </a:lnTo>
                    <a:lnTo>
                      <a:pt x="39" y="27"/>
                    </a:lnTo>
                    <a:lnTo>
                      <a:pt x="55" y="15"/>
                    </a:lnTo>
                    <a:lnTo>
                      <a:pt x="72" y="7"/>
                    </a:lnTo>
                    <a:lnTo>
                      <a:pt x="90" y="2"/>
                    </a:lnTo>
                    <a:lnTo>
                      <a:pt x="109" y="0"/>
                    </a:lnTo>
                    <a:lnTo>
                      <a:pt x="109" y="0"/>
                    </a:lnTo>
                    <a:lnTo>
                      <a:pt x="109" y="117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61" name="Freeform 91">
                <a:extLst>
                  <a:ext uri="{FF2B5EF4-FFF2-40B4-BE49-F238E27FC236}">
                    <a16:creationId xmlns:a16="http://schemas.microsoft.com/office/drawing/2014/main" id="{F50C7B0F-01B7-4437-B426-144564010D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8" y="2977"/>
                <a:ext cx="2" cy="47"/>
              </a:xfrm>
              <a:custGeom>
                <a:avLst/>
                <a:gdLst>
                  <a:gd name="T0" fmla="*/ 0 w 13"/>
                  <a:gd name="T1" fmla="*/ 0 h 235"/>
                  <a:gd name="T2" fmla="*/ 13 w 13"/>
                  <a:gd name="T3" fmla="*/ 0 h 235"/>
                  <a:gd name="T4" fmla="*/ 13 w 13"/>
                  <a:gd name="T5" fmla="*/ 117 h 235"/>
                  <a:gd name="T6" fmla="*/ 13 w 13"/>
                  <a:gd name="T7" fmla="*/ 235 h 235"/>
                  <a:gd name="T8" fmla="*/ 0 w 13"/>
                  <a:gd name="T9" fmla="*/ 235 h 235"/>
                  <a:gd name="T10" fmla="*/ 0 w 13"/>
                  <a:gd name="T11" fmla="*/ 117 h 235"/>
                  <a:gd name="T12" fmla="*/ 0 w 13"/>
                  <a:gd name="T13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235">
                    <a:moveTo>
                      <a:pt x="0" y="0"/>
                    </a:moveTo>
                    <a:lnTo>
                      <a:pt x="13" y="0"/>
                    </a:lnTo>
                    <a:lnTo>
                      <a:pt x="13" y="117"/>
                    </a:lnTo>
                    <a:lnTo>
                      <a:pt x="13" y="235"/>
                    </a:lnTo>
                    <a:lnTo>
                      <a:pt x="0" y="235"/>
                    </a:lnTo>
                    <a:lnTo>
                      <a:pt x="0" y="1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62" name="Rectangle 92">
                <a:extLst>
                  <a:ext uri="{FF2B5EF4-FFF2-40B4-BE49-F238E27FC236}">
                    <a16:creationId xmlns:a16="http://schemas.microsoft.com/office/drawing/2014/main" id="{4FF9372C-136A-47FC-9233-1541A6843F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31" y="2977"/>
                <a:ext cx="12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63" name="Rectangle 93">
                <a:extLst>
                  <a:ext uri="{FF2B5EF4-FFF2-40B4-BE49-F238E27FC236}">
                    <a16:creationId xmlns:a16="http://schemas.microsoft.com/office/drawing/2014/main" id="{51A89AD6-E33D-4A44-AC4B-C2CDF2B938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4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64" name="Rectangle 94">
                <a:extLst>
                  <a:ext uri="{FF2B5EF4-FFF2-40B4-BE49-F238E27FC236}">
                    <a16:creationId xmlns:a16="http://schemas.microsoft.com/office/drawing/2014/main" id="{E334C2E5-D88E-4EF0-BB28-007558B522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6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65" name="Rectangle 95">
                <a:extLst>
                  <a:ext uri="{FF2B5EF4-FFF2-40B4-BE49-F238E27FC236}">
                    <a16:creationId xmlns:a16="http://schemas.microsoft.com/office/drawing/2014/main" id="{0C5B10C3-89ED-44DD-BED2-0D76D048C5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98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66" name="Rectangle 96">
                <a:extLst>
                  <a:ext uri="{FF2B5EF4-FFF2-40B4-BE49-F238E27FC236}">
                    <a16:creationId xmlns:a16="http://schemas.microsoft.com/office/drawing/2014/main" id="{2B7D38E4-2291-4960-861F-A9F00C97C9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0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67" name="Rectangle 97">
                <a:extLst>
                  <a:ext uri="{FF2B5EF4-FFF2-40B4-BE49-F238E27FC236}">
                    <a16:creationId xmlns:a16="http://schemas.microsoft.com/office/drawing/2014/main" id="{DD2EDD7C-F043-47CD-8375-963D73FAB5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42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68" name="Rectangle 98">
                <a:extLst>
                  <a:ext uri="{FF2B5EF4-FFF2-40B4-BE49-F238E27FC236}">
                    <a16:creationId xmlns:a16="http://schemas.microsoft.com/office/drawing/2014/main" id="{D7BFDAB7-0B0B-46D4-9FA4-577383B1A2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64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69" name="Rectangle 99">
                <a:extLst>
                  <a:ext uri="{FF2B5EF4-FFF2-40B4-BE49-F238E27FC236}">
                    <a16:creationId xmlns:a16="http://schemas.microsoft.com/office/drawing/2014/main" id="{6CB3AA13-0C71-433D-9C53-36F1056261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87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70" name="Rectangle 100">
                <a:extLst>
                  <a:ext uri="{FF2B5EF4-FFF2-40B4-BE49-F238E27FC236}">
                    <a16:creationId xmlns:a16="http://schemas.microsoft.com/office/drawing/2014/main" id="{38EA5C1E-007C-4E16-832C-80B367788E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9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71" name="Rectangle 101">
                <a:extLst>
                  <a:ext uri="{FF2B5EF4-FFF2-40B4-BE49-F238E27FC236}">
                    <a16:creationId xmlns:a16="http://schemas.microsoft.com/office/drawing/2014/main" id="{33FE0A5A-1F78-4164-B0B2-2A9E323A21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72" name="Rectangle 102">
                <a:extLst>
                  <a:ext uri="{FF2B5EF4-FFF2-40B4-BE49-F238E27FC236}">
                    <a16:creationId xmlns:a16="http://schemas.microsoft.com/office/drawing/2014/main" id="{3E8852AF-5520-401E-B3E3-248546C4E4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3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73" name="Rectangle 103">
                <a:extLst>
                  <a:ext uri="{FF2B5EF4-FFF2-40B4-BE49-F238E27FC236}">
                    <a16:creationId xmlns:a16="http://schemas.microsoft.com/office/drawing/2014/main" id="{64BF1EC1-43E3-4FE4-80E1-C8E5FE177C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75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74" name="Rectangle 104">
                <a:extLst>
                  <a:ext uri="{FF2B5EF4-FFF2-40B4-BE49-F238E27FC236}">
                    <a16:creationId xmlns:a16="http://schemas.microsoft.com/office/drawing/2014/main" id="{408A13FB-55C3-4984-9C8B-02DBE97E44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97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75" name="Rectangle 105">
                <a:extLst>
                  <a:ext uri="{FF2B5EF4-FFF2-40B4-BE49-F238E27FC236}">
                    <a16:creationId xmlns:a16="http://schemas.microsoft.com/office/drawing/2014/main" id="{BC3E9649-037C-45E9-9D75-CABBF831A1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76" name="Rectangle 106">
                <a:extLst>
                  <a:ext uri="{FF2B5EF4-FFF2-40B4-BE49-F238E27FC236}">
                    <a16:creationId xmlns:a16="http://schemas.microsoft.com/office/drawing/2014/main" id="{A617D0A2-8F2F-4589-9A70-030A9B08E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42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77" name="Rectangle 107">
                <a:extLst>
                  <a:ext uri="{FF2B5EF4-FFF2-40B4-BE49-F238E27FC236}">
                    <a16:creationId xmlns:a16="http://schemas.microsoft.com/office/drawing/2014/main" id="{F14F3530-5D56-4130-B2EA-50069E9B8D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4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78" name="Rectangle 108">
                <a:extLst>
                  <a:ext uri="{FF2B5EF4-FFF2-40B4-BE49-F238E27FC236}">
                    <a16:creationId xmlns:a16="http://schemas.microsoft.com/office/drawing/2014/main" id="{1A0F9FF8-C432-4F1A-BBF0-FB84DB9C25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6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79" name="Rectangle 109">
                <a:extLst>
                  <a:ext uri="{FF2B5EF4-FFF2-40B4-BE49-F238E27FC236}">
                    <a16:creationId xmlns:a16="http://schemas.microsoft.com/office/drawing/2014/main" id="{7E5FCB41-DCA7-4DF3-9870-96805AEE81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08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80" name="Rectangle 110">
                <a:extLst>
                  <a:ext uri="{FF2B5EF4-FFF2-40B4-BE49-F238E27FC236}">
                    <a16:creationId xmlns:a16="http://schemas.microsoft.com/office/drawing/2014/main" id="{223DCB33-ECE8-4FD5-AA73-4A3DCBFFC9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0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81" name="Rectangle 111">
                <a:extLst>
                  <a:ext uri="{FF2B5EF4-FFF2-40B4-BE49-F238E27FC236}">
                    <a16:creationId xmlns:a16="http://schemas.microsoft.com/office/drawing/2014/main" id="{8320ACEB-F8EA-4CCB-B2F6-5316E72A1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2" y="2977"/>
                <a:ext cx="12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82" name="Rectangle 112">
                <a:extLst>
                  <a:ext uri="{FF2B5EF4-FFF2-40B4-BE49-F238E27FC236}">
                    <a16:creationId xmlns:a16="http://schemas.microsoft.com/office/drawing/2014/main" id="{0F9BB10A-98D9-4ABB-8B81-284653485A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75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83" name="Rectangle 113">
                <a:extLst>
                  <a:ext uri="{FF2B5EF4-FFF2-40B4-BE49-F238E27FC236}">
                    <a16:creationId xmlns:a16="http://schemas.microsoft.com/office/drawing/2014/main" id="{46CF65F0-B769-46FE-A56A-C7BEA02FD9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7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84" name="Rectangle 114">
                <a:extLst>
                  <a:ext uri="{FF2B5EF4-FFF2-40B4-BE49-F238E27FC236}">
                    <a16:creationId xmlns:a16="http://schemas.microsoft.com/office/drawing/2014/main" id="{65931FCA-D827-4C2A-83BA-400F570E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19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85" name="Rectangle 115">
                <a:extLst>
                  <a:ext uri="{FF2B5EF4-FFF2-40B4-BE49-F238E27FC236}">
                    <a16:creationId xmlns:a16="http://schemas.microsoft.com/office/drawing/2014/main" id="{809B849C-7B7F-4452-92F4-C62A6E2C2E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41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86" name="Rectangle 116">
                <a:extLst>
                  <a:ext uri="{FF2B5EF4-FFF2-40B4-BE49-F238E27FC236}">
                    <a16:creationId xmlns:a16="http://schemas.microsoft.com/office/drawing/2014/main" id="{57589DE1-C4E9-4CD3-B8BA-3DAC450DB6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63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87" name="Rectangle 117">
                <a:extLst>
                  <a:ext uri="{FF2B5EF4-FFF2-40B4-BE49-F238E27FC236}">
                    <a16:creationId xmlns:a16="http://schemas.microsoft.com/office/drawing/2014/main" id="{63F59BF4-4E2E-4254-B71C-5F400B0302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5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88" name="Rectangle 118">
                <a:extLst>
                  <a:ext uri="{FF2B5EF4-FFF2-40B4-BE49-F238E27FC236}">
                    <a16:creationId xmlns:a16="http://schemas.microsoft.com/office/drawing/2014/main" id="{06EF5A00-C0C8-44B3-98CD-AD56EB351B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8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89" name="Rectangle 119">
                <a:extLst>
                  <a:ext uri="{FF2B5EF4-FFF2-40B4-BE49-F238E27FC236}">
                    <a16:creationId xmlns:a16="http://schemas.microsoft.com/office/drawing/2014/main" id="{D4563E04-3AD3-4F80-8967-7BFA47D12E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0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90" name="Rectangle 120">
                <a:extLst>
                  <a:ext uri="{FF2B5EF4-FFF2-40B4-BE49-F238E27FC236}">
                    <a16:creationId xmlns:a16="http://schemas.microsoft.com/office/drawing/2014/main" id="{0B676B68-D72C-40BA-B0B2-244C385CFF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2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91" name="Rectangle 121">
                <a:extLst>
                  <a:ext uri="{FF2B5EF4-FFF2-40B4-BE49-F238E27FC236}">
                    <a16:creationId xmlns:a16="http://schemas.microsoft.com/office/drawing/2014/main" id="{F3FC7540-C6F3-4728-9C36-ED27E2B1B0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4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92" name="Rectangle 122">
                <a:extLst>
                  <a:ext uri="{FF2B5EF4-FFF2-40B4-BE49-F238E27FC236}">
                    <a16:creationId xmlns:a16="http://schemas.microsoft.com/office/drawing/2014/main" id="{4665E48B-290B-4627-980D-EB80C60414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6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93" name="Rectangle 123">
                <a:extLst>
                  <a:ext uri="{FF2B5EF4-FFF2-40B4-BE49-F238E27FC236}">
                    <a16:creationId xmlns:a16="http://schemas.microsoft.com/office/drawing/2014/main" id="{8804AD76-F733-4476-A12F-86371558A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8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94" name="Rectangle 124">
                <a:extLst>
                  <a:ext uri="{FF2B5EF4-FFF2-40B4-BE49-F238E27FC236}">
                    <a16:creationId xmlns:a16="http://schemas.microsoft.com/office/drawing/2014/main" id="{B974DEE8-F686-4489-B16E-769A0CC61F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1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95" name="Rectangle 125">
                <a:extLst>
                  <a:ext uri="{FF2B5EF4-FFF2-40B4-BE49-F238E27FC236}">
                    <a16:creationId xmlns:a16="http://schemas.microsoft.com/office/drawing/2014/main" id="{9770D648-32C0-475A-B1F5-4B99EEBCFF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63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96" name="Rectangle 126">
                <a:extLst>
                  <a:ext uri="{FF2B5EF4-FFF2-40B4-BE49-F238E27FC236}">
                    <a16:creationId xmlns:a16="http://schemas.microsoft.com/office/drawing/2014/main" id="{29D5D1E2-26C0-4EAE-9AFD-26EAF0B8DA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5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97" name="Rectangle 127">
                <a:extLst>
                  <a:ext uri="{FF2B5EF4-FFF2-40B4-BE49-F238E27FC236}">
                    <a16:creationId xmlns:a16="http://schemas.microsoft.com/office/drawing/2014/main" id="{510AB05A-8F6D-414E-8F39-0B2B35EBCF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7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98" name="Rectangle 128">
                <a:extLst>
                  <a:ext uri="{FF2B5EF4-FFF2-40B4-BE49-F238E27FC236}">
                    <a16:creationId xmlns:a16="http://schemas.microsoft.com/office/drawing/2014/main" id="{2ADEF6B1-3B75-4C40-94A7-CFA0DA3D1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9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99" name="Rectangle 129">
                <a:extLst>
                  <a:ext uri="{FF2B5EF4-FFF2-40B4-BE49-F238E27FC236}">
                    <a16:creationId xmlns:a16="http://schemas.microsoft.com/office/drawing/2014/main" id="{FE0BDB1D-5EE6-402B-8A34-2FB6488B53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51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00" name="Rectangle 130">
                <a:extLst>
                  <a:ext uri="{FF2B5EF4-FFF2-40B4-BE49-F238E27FC236}">
                    <a16:creationId xmlns:a16="http://schemas.microsoft.com/office/drawing/2014/main" id="{4E5111F6-C6FC-41C1-8929-440B020849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3" y="2977"/>
                <a:ext cx="12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01" name="Rectangle 131">
                <a:extLst>
                  <a:ext uri="{FF2B5EF4-FFF2-40B4-BE49-F238E27FC236}">
                    <a16:creationId xmlns:a16="http://schemas.microsoft.com/office/drawing/2014/main" id="{F44D57D3-E684-488C-A65E-788AE1285B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6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02" name="Rectangle 132">
                <a:extLst>
                  <a:ext uri="{FF2B5EF4-FFF2-40B4-BE49-F238E27FC236}">
                    <a16:creationId xmlns:a16="http://schemas.microsoft.com/office/drawing/2014/main" id="{1CBA4546-B858-4525-B344-50DF0E55EF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18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03" name="Rectangle 133">
                <a:extLst>
                  <a:ext uri="{FF2B5EF4-FFF2-40B4-BE49-F238E27FC236}">
                    <a16:creationId xmlns:a16="http://schemas.microsoft.com/office/drawing/2014/main" id="{5A820763-213C-4268-B616-7B3E525A96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0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04" name="Rectangle 134">
                <a:extLst>
                  <a:ext uri="{FF2B5EF4-FFF2-40B4-BE49-F238E27FC236}">
                    <a16:creationId xmlns:a16="http://schemas.microsoft.com/office/drawing/2014/main" id="{868EE2D1-C291-40D7-9FBD-4B3C085548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2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05" name="Rectangle 135">
                <a:extLst>
                  <a:ext uri="{FF2B5EF4-FFF2-40B4-BE49-F238E27FC236}">
                    <a16:creationId xmlns:a16="http://schemas.microsoft.com/office/drawing/2014/main" id="{1AB79304-28B1-4DAC-8E72-AE0C553EC0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84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06" name="Rectangle 136">
                <a:extLst>
                  <a:ext uri="{FF2B5EF4-FFF2-40B4-BE49-F238E27FC236}">
                    <a16:creationId xmlns:a16="http://schemas.microsoft.com/office/drawing/2014/main" id="{5B013DB2-1807-488C-8C29-ACDAFAEE80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06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07" name="Rectangle 137">
                <a:extLst>
                  <a:ext uri="{FF2B5EF4-FFF2-40B4-BE49-F238E27FC236}">
                    <a16:creationId xmlns:a16="http://schemas.microsoft.com/office/drawing/2014/main" id="{21D457A4-B5AA-46A3-ACE9-4AF3A4FF9F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29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08" name="Rectangle 138">
                <a:extLst>
                  <a:ext uri="{FF2B5EF4-FFF2-40B4-BE49-F238E27FC236}">
                    <a16:creationId xmlns:a16="http://schemas.microsoft.com/office/drawing/2014/main" id="{751DBEEA-69ED-4393-99CA-0910262E32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51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09" name="Rectangle 139">
                <a:extLst>
                  <a:ext uri="{FF2B5EF4-FFF2-40B4-BE49-F238E27FC236}">
                    <a16:creationId xmlns:a16="http://schemas.microsoft.com/office/drawing/2014/main" id="{69E966CB-0D8D-483E-A7F4-6FA942DF7F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3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10" name="Rectangle 140">
                <a:extLst>
                  <a:ext uri="{FF2B5EF4-FFF2-40B4-BE49-F238E27FC236}">
                    <a16:creationId xmlns:a16="http://schemas.microsoft.com/office/drawing/2014/main" id="{3210B178-AF45-43CA-8CF3-FB9DE86A55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5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11" name="Rectangle 141">
                <a:extLst>
                  <a:ext uri="{FF2B5EF4-FFF2-40B4-BE49-F238E27FC236}">
                    <a16:creationId xmlns:a16="http://schemas.microsoft.com/office/drawing/2014/main" id="{078A7082-0041-489D-86E7-D564FF07FC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17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12" name="Rectangle 142">
                <a:extLst>
                  <a:ext uri="{FF2B5EF4-FFF2-40B4-BE49-F238E27FC236}">
                    <a16:creationId xmlns:a16="http://schemas.microsoft.com/office/drawing/2014/main" id="{9B14FD91-7B2A-4461-B768-2F2F8321D7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9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13" name="Rectangle 143">
                <a:extLst>
                  <a:ext uri="{FF2B5EF4-FFF2-40B4-BE49-F238E27FC236}">
                    <a16:creationId xmlns:a16="http://schemas.microsoft.com/office/drawing/2014/main" id="{11AD54A2-51D3-4387-8500-45D29FAF31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1" y="2977"/>
                <a:ext cx="12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14" name="Rectangle 144">
                <a:extLst>
                  <a:ext uri="{FF2B5EF4-FFF2-40B4-BE49-F238E27FC236}">
                    <a16:creationId xmlns:a16="http://schemas.microsoft.com/office/drawing/2014/main" id="{34FE4F1C-0180-42CE-923C-384E179126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4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15" name="Rectangle 145">
                <a:extLst>
                  <a:ext uri="{FF2B5EF4-FFF2-40B4-BE49-F238E27FC236}">
                    <a16:creationId xmlns:a16="http://schemas.microsoft.com/office/drawing/2014/main" id="{B3F3B71B-3F05-4505-926B-F1A770D27C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06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16" name="Rectangle 146">
                <a:extLst>
                  <a:ext uri="{FF2B5EF4-FFF2-40B4-BE49-F238E27FC236}">
                    <a16:creationId xmlns:a16="http://schemas.microsoft.com/office/drawing/2014/main" id="{586BDBD1-4611-4F6A-9037-EA7B07F505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8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17" name="Rectangle 147">
                <a:extLst>
                  <a:ext uri="{FF2B5EF4-FFF2-40B4-BE49-F238E27FC236}">
                    <a16:creationId xmlns:a16="http://schemas.microsoft.com/office/drawing/2014/main" id="{94E05157-BE25-4F8C-B700-2807AF38BE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50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18" name="Rectangle 148">
                <a:extLst>
                  <a:ext uri="{FF2B5EF4-FFF2-40B4-BE49-F238E27FC236}">
                    <a16:creationId xmlns:a16="http://schemas.microsoft.com/office/drawing/2014/main" id="{52D5A5B4-B198-41B4-9E18-3CB5860DAF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2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19" name="Rectangle 149">
                <a:extLst>
                  <a:ext uri="{FF2B5EF4-FFF2-40B4-BE49-F238E27FC236}">
                    <a16:creationId xmlns:a16="http://schemas.microsoft.com/office/drawing/2014/main" id="{A2BF443C-29DC-496E-A52B-857BCAA505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94" y="2977"/>
                <a:ext cx="12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20" name="Rectangle 150">
                <a:extLst>
                  <a:ext uri="{FF2B5EF4-FFF2-40B4-BE49-F238E27FC236}">
                    <a16:creationId xmlns:a16="http://schemas.microsoft.com/office/drawing/2014/main" id="{A2A11C17-2157-4910-BC1D-69D28CE4E6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7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21" name="Rectangle 151">
                <a:extLst>
                  <a:ext uri="{FF2B5EF4-FFF2-40B4-BE49-F238E27FC236}">
                    <a16:creationId xmlns:a16="http://schemas.microsoft.com/office/drawing/2014/main" id="{6E4665C2-3682-4D50-B94C-25C7168781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39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22" name="Rectangle 152">
                <a:extLst>
                  <a:ext uri="{FF2B5EF4-FFF2-40B4-BE49-F238E27FC236}">
                    <a16:creationId xmlns:a16="http://schemas.microsoft.com/office/drawing/2014/main" id="{5C0277E6-FE22-4E7E-816C-17E057527E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61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23" name="Rectangle 153">
                <a:extLst>
                  <a:ext uri="{FF2B5EF4-FFF2-40B4-BE49-F238E27FC236}">
                    <a16:creationId xmlns:a16="http://schemas.microsoft.com/office/drawing/2014/main" id="{5CC3256A-C909-4D29-9F75-FDD80E7257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3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24" name="Rectangle 154">
                <a:extLst>
                  <a:ext uri="{FF2B5EF4-FFF2-40B4-BE49-F238E27FC236}">
                    <a16:creationId xmlns:a16="http://schemas.microsoft.com/office/drawing/2014/main" id="{0C271E03-5EE6-419F-ACC2-D00F171A6D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5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25" name="Rectangle 155">
                <a:extLst>
                  <a:ext uri="{FF2B5EF4-FFF2-40B4-BE49-F238E27FC236}">
                    <a16:creationId xmlns:a16="http://schemas.microsoft.com/office/drawing/2014/main" id="{356D5077-168E-482C-806B-FFFDD6DAB9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7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26" name="Rectangle 156">
                <a:extLst>
                  <a:ext uri="{FF2B5EF4-FFF2-40B4-BE49-F238E27FC236}">
                    <a16:creationId xmlns:a16="http://schemas.microsoft.com/office/drawing/2014/main" id="{4FD352C1-9AF7-4C10-85EC-F3F3909059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0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27" name="Rectangle 157">
                <a:extLst>
                  <a:ext uri="{FF2B5EF4-FFF2-40B4-BE49-F238E27FC236}">
                    <a16:creationId xmlns:a16="http://schemas.microsoft.com/office/drawing/2014/main" id="{02432C80-945E-4735-91A3-6CADEEE0F5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2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28" name="Rectangle 158">
                <a:extLst>
                  <a:ext uri="{FF2B5EF4-FFF2-40B4-BE49-F238E27FC236}">
                    <a16:creationId xmlns:a16="http://schemas.microsoft.com/office/drawing/2014/main" id="{B1EDD3A6-B23A-4150-ABDB-11C3BC71B0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94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29" name="Rectangle 159">
                <a:extLst>
                  <a:ext uri="{FF2B5EF4-FFF2-40B4-BE49-F238E27FC236}">
                    <a16:creationId xmlns:a16="http://schemas.microsoft.com/office/drawing/2014/main" id="{F6AE3E5E-4B54-4FC4-810D-EF943DA240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16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30" name="Rectangle 160">
                <a:extLst>
                  <a:ext uri="{FF2B5EF4-FFF2-40B4-BE49-F238E27FC236}">
                    <a16:creationId xmlns:a16="http://schemas.microsoft.com/office/drawing/2014/main" id="{78DF225A-83D5-4546-AE3E-4007E02F38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38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31" name="Rectangle 161">
                <a:extLst>
                  <a:ext uri="{FF2B5EF4-FFF2-40B4-BE49-F238E27FC236}">
                    <a16:creationId xmlns:a16="http://schemas.microsoft.com/office/drawing/2014/main" id="{C796ADC7-B88F-4B47-A51E-80FF06F7F6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0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32" name="Rectangle 162">
                <a:extLst>
                  <a:ext uri="{FF2B5EF4-FFF2-40B4-BE49-F238E27FC236}">
                    <a16:creationId xmlns:a16="http://schemas.microsoft.com/office/drawing/2014/main" id="{E3BAB9CA-DA36-40DF-9113-3AF7045FBE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2" y="2977"/>
                <a:ext cx="12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33" name="Rectangle 163">
                <a:extLst>
                  <a:ext uri="{FF2B5EF4-FFF2-40B4-BE49-F238E27FC236}">
                    <a16:creationId xmlns:a16="http://schemas.microsoft.com/office/drawing/2014/main" id="{077D2440-0133-4517-90F3-E4433E570F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05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34" name="Rectangle 164">
                <a:extLst>
                  <a:ext uri="{FF2B5EF4-FFF2-40B4-BE49-F238E27FC236}">
                    <a16:creationId xmlns:a16="http://schemas.microsoft.com/office/drawing/2014/main" id="{90DC8A83-6F14-4712-A260-B8064D8BC5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7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35" name="Rectangle 165">
                <a:extLst>
                  <a:ext uri="{FF2B5EF4-FFF2-40B4-BE49-F238E27FC236}">
                    <a16:creationId xmlns:a16="http://schemas.microsoft.com/office/drawing/2014/main" id="{85FE07E9-6764-428B-9DC8-A3E329BBBD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49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36" name="Rectangle 166">
                <a:extLst>
                  <a:ext uri="{FF2B5EF4-FFF2-40B4-BE49-F238E27FC236}">
                    <a16:creationId xmlns:a16="http://schemas.microsoft.com/office/drawing/2014/main" id="{F12795AA-3D8C-440F-96D6-1B1B19A77C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1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37" name="Rectangle 167">
                <a:extLst>
                  <a:ext uri="{FF2B5EF4-FFF2-40B4-BE49-F238E27FC236}">
                    <a16:creationId xmlns:a16="http://schemas.microsoft.com/office/drawing/2014/main" id="{1B3B2252-A315-4357-B7C7-374753E42A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3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38" name="Rectangle 168">
                <a:extLst>
                  <a:ext uri="{FF2B5EF4-FFF2-40B4-BE49-F238E27FC236}">
                    <a16:creationId xmlns:a16="http://schemas.microsoft.com/office/drawing/2014/main" id="{551016C3-1E69-4D25-8C07-F765BA23A6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15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39" name="Rectangle 169">
                <a:extLst>
                  <a:ext uri="{FF2B5EF4-FFF2-40B4-BE49-F238E27FC236}">
                    <a16:creationId xmlns:a16="http://schemas.microsoft.com/office/drawing/2014/main" id="{8FF82E7E-AB91-4478-8CBD-79FCFF25BF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8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40" name="Rectangle 170">
                <a:extLst>
                  <a:ext uri="{FF2B5EF4-FFF2-40B4-BE49-F238E27FC236}">
                    <a16:creationId xmlns:a16="http://schemas.microsoft.com/office/drawing/2014/main" id="{47D649E0-AE0C-41EC-AE9A-648FE786F6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41" name="Rectangle 171">
                <a:extLst>
                  <a:ext uri="{FF2B5EF4-FFF2-40B4-BE49-F238E27FC236}">
                    <a16:creationId xmlns:a16="http://schemas.microsoft.com/office/drawing/2014/main" id="{AE2952D9-CE8F-4F6B-87FC-5A7FC80F44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82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42" name="Rectangle 172">
                <a:extLst>
                  <a:ext uri="{FF2B5EF4-FFF2-40B4-BE49-F238E27FC236}">
                    <a16:creationId xmlns:a16="http://schemas.microsoft.com/office/drawing/2014/main" id="{142C2FDD-CB72-4162-8496-1A974EB4F5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04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43" name="Rectangle 173">
                <a:extLst>
                  <a:ext uri="{FF2B5EF4-FFF2-40B4-BE49-F238E27FC236}">
                    <a16:creationId xmlns:a16="http://schemas.microsoft.com/office/drawing/2014/main" id="{D1A97B89-8687-4CB2-95EC-ACC4D14DF8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26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44" name="Rectangle 174">
                <a:extLst>
                  <a:ext uri="{FF2B5EF4-FFF2-40B4-BE49-F238E27FC236}">
                    <a16:creationId xmlns:a16="http://schemas.microsoft.com/office/drawing/2014/main" id="{E7A35B10-BCB2-459C-A887-1CC0DDAD5D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48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45" name="Rectangle 175">
                <a:extLst>
                  <a:ext uri="{FF2B5EF4-FFF2-40B4-BE49-F238E27FC236}">
                    <a16:creationId xmlns:a16="http://schemas.microsoft.com/office/drawing/2014/main" id="{98F4CA1F-C210-4F71-A65A-C79BBE1BF5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1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46" name="Rectangle 176">
                <a:extLst>
                  <a:ext uri="{FF2B5EF4-FFF2-40B4-BE49-F238E27FC236}">
                    <a16:creationId xmlns:a16="http://schemas.microsoft.com/office/drawing/2014/main" id="{B84A7F94-AB86-43DA-A22E-CD6747D62F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93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47" name="Rectangle 177">
                <a:extLst>
                  <a:ext uri="{FF2B5EF4-FFF2-40B4-BE49-F238E27FC236}">
                    <a16:creationId xmlns:a16="http://schemas.microsoft.com/office/drawing/2014/main" id="{BF1B477B-92ED-4A06-9DC7-8AD59C993D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15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48" name="Rectangle 178">
                <a:extLst>
                  <a:ext uri="{FF2B5EF4-FFF2-40B4-BE49-F238E27FC236}">
                    <a16:creationId xmlns:a16="http://schemas.microsoft.com/office/drawing/2014/main" id="{8E78260B-40BD-489F-8CF4-93036CD6AF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7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49" name="Rectangle 179">
                <a:extLst>
                  <a:ext uri="{FF2B5EF4-FFF2-40B4-BE49-F238E27FC236}">
                    <a16:creationId xmlns:a16="http://schemas.microsoft.com/office/drawing/2014/main" id="{926622C4-601C-4AFD-9E5F-93FD8D2682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9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50" name="Rectangle 180">
                <a:extLst>
                  <a:ext uri="{FF2B5EF4-FFF2-40B4-BE49-F238E27FC236}">
                    <a16:creationId xmlns:a16="http://schemas.microsoft.com/office/drawing/2014/main" id="{FD152677-CA3F-473D-86D9-0BF48842E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51" name="Rectangle 181">
                <a:extLst>
                  <a:ext uri="{FF2B5EF4-FFF2-40B4-BE49-F238E27FC236}">
                    <a16:creationId xmlns:a16="http://schemas.microsoft.com/office/drawing/2014/main" id="{9D9D6259-5E99-463A-B706-8F1C3D1E44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3" y="2977"/>
                <a:ext cx="12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52" name="Rectangle 182">
                <a:extLst>
                  <a:ext uri="{FF2B5EF4-FFF2-40B4-BE49-F238E27FC236}">
                    <a16:creationId xmlns:a16="http://schemas.microsoft.com/office/drawing/2014/main" id="{D5F5C0D7-A92C-4406-B13F-7A1E496224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26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53" name="Rectangle 183">
                <a:extLst>
                  <a:ext uri="{FF2B5EF4-FFF2-40B4-BE49-F238E27FC236}">
                    <a16:creationId xmlns:a16="http://schemas.microsoft.com/office/drawing/2014/main" id="{F7654768-8B60-4F31-90B7-1D770A140A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48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54" name="Rectangle 184">
                <a:extLst>
                  <a:ext uri="{FF2B5EF4-FFF2-40B4-BE49-F238E27FC236}">
                    <a16:creationId xmlns:a16="http://schemas.microsoft.com/office/drawing/2014/main" id="{8138EC5F-EBBE-4E14-82C6-07F0F35FAD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70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55" name="Rectangle 185">
                <a:extLst>
                  <a:ext uri="{FF2B5EF4-FFF2-40B4-BE49-F238E27FC236}">
                    <a16:creationId xmlns:a16="http://schemas.microsoft.com/office/drawing/2014/main" id="{517C1944-96D0-4507-A761-D9AE570019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2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56" name="Rectangle 186">
                <a:extLst>
                  <a:ext uri="{FF2B5EF4-FFF2-40B4-BE49-F238E27FC236}">
                    <a16:creationId xmlns:a16="http://schemas.microsoft.com/office/drawing/2014/main" id="{F4A4E028-7946-42C6-9AA8-699FCBFE82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14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57" name="Rectangle 187">
                <a:extLst>
                  <a:ext uri="{FF2B5EF4-FFF2-40B4-BE49-F238E27FC236}">
                    <a16:creationId xmlns:a16="http://schemas.microsoft.com/office/drawing/2014/main" id="{AFD42B18-E649-478E-AD8D-B95E38C214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6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58" name="Rectangle 188">
                <a:extLst>
                  <a:ext uri="{FF2B5EF4-FFF2-40B4-BE49-F238E27FC236}">
                    <a16:creationId xmlns:a16="http://schemas.microsoft.com/office/drawing/2014/main" id="{55A3874E-8ECA-468A-B43E-01E65E2932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9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59" name="Rectangle 189">
                <a:extLst>
                  <a:ext uri="{FF2B5EF4-FFF2-40B4-BE49-F238E27FC236}">
                    <a16:creationId xmlns:a16="http://schemas.microsoft.com/office/drawing/2014/main" id="{AE28075D-036C-47BF-A4D1-8E60AFE2BF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81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60" name="Rectangle 190">
                <a:extLst>
                  <a:ext uri="{FF2B5EF4-FFF2-40B4-BE49-F238E27FC236}">
                    <a16:creationId xmlns:a16="http://schemas.microsoft.com/office/drawing/2014/main" id="{076C0D4B-3221-4962-91A6-06A1CF0C4B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3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61" name="Rectangle 191">
                <a:extLst>
                  <a:ext uri="{FF2B5EF4-FFF2-40B4-BE49-F238E27FC236}">
                    <a16:creationId xmlns:a16="http://schemas.microsoft.com/office/drawing/2014/main" id="{C1A7EB8D-BDDF-4B77-94EB-F20DE3C845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5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62" name="Rectangle 192">
                <a:extLst>
                  <a:ext uri="{FF2B5EF4-FFF2-40B4-BE49-F238E27FC236}">
                    <a16:creationId xmlns:a16="http://schemas.microsoft.com/office/drawing/2014/main" id="{1DF21F6A-6432-4234-A257-9FDCC9A6E5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7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63" name="Rectangle 193">
                <a:extLst>
                  <a:ext uri="{FF2B5EF4-FFF2-40B4-BE49-F238E27FC236}">
                    <a16:creationId xmlns:a16="http://schemas.microsoft.com/office/drawing/2014/main" id="{383583E3-FF91-4820-868E-57F820F513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69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64" name="Rectangle 194">
                <a:extLst>
                  <a:ext uri="{FF2B5EF4-FFF2-40B4-BE49-F238E27FC236}">
                    <a16:creationId xmlns:a16="http://schemas.microsoft.com/office/drawing/2014/main" id="{0C851DBA-54F6-4E65-B4B5-94E30BAC8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91" y="2977"/>
                <a:ext cx="12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65" name="Rectangle 195">
                <a:extLst>
                  <a:ext uri="{FF2B5EF4-FFF2-40B4-BE49-F238E27FC236}">
                    <a16:creationId xmlns:a16="http://schemas.microsoft.com/office/drawing/2014/main" id="{A7D0D87F-0518-4786-A333-6999EE75A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14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66" name="Rectangle 196">
                <a:extLst>
                  <a:ext uri="{FF2B5EF4-FFF2-40B4-BE49-F238E27FC236}">
                    <a16:creationId xmlns:a16="http://schemas.microsoft.com/office/drawing/2014/main" id="{D64D4B7D-8F86-4AA6-BAA7-A6A444D4AB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6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67" name="Rectangle 197">
                <a:extLst>
                  <a:ext uri="{FF2B5EF4-FFF2-40B4-BE49-F238E27FC236}">
                    <a16:creationId xmlns:a16="http://schemas.microsoft.com/office/drawing/2014/main" id="{AE615B82-BC90-448A-AD6C-5AF5F204A3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8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68" name="Rectangle 198">
                <a:extLst>
                  <a:ext uri="{FF2B5EF4-FFF2-40B4-BE49-F238E27FC236}">
                    <a16:creationId xmlns:a16="http://schemas.microsoft.com/office/drawing/2014/main" id="{32889179-BA75-4492-9E41-FF15E85F7B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80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69" name="Rectangle 199">
                <a:extLst>
                  <a:ext uri="{FF2B5EF4-FFF2-40B4-BE49-F238E27FC236}">
                    <a16:creationId xmlns:a16="http://schemas.microsoft.com/office/drawing/2014/main" id="{B91A4C11-40AE-497F-A9FA-893B0BB33E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02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70" name="Rectangle 200">
                <a:extLst>
                  <a:ext uri="{FF2B5EF4-FFF2-40B4-BE49-F238E27FC236}">
                    <a16:creationId xmlns:a16="http://schemas.microsoft.com/office/drawing/2014/main" id="{AA15678E-583B-4687-B3EB-59A5458B7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24" y="2977"/>
                <a:ext cx="12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71" name="Rectangle 201">
                <a:extLst>
                  <a:ext uri="{FF2B5EF4-FFF2-40B4-BE49-F238E27FC236}">
                    <a16:creationId xmlns:a16="http://schemas.microsoft.com/office/drawing/2014/main" id="{53AC410F-D10C-48B1-AC81-013E9D2511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47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72" name="Rectangle 202">
                <a:extLst>
                  <a:ext uri="{FF2B5EF4-FFF2-40B4-BE49-F238E27FC236}">
                    <a16:creationId xmlns:a16="http://schemas.microsoft.com/office/drawing/2014/main" id="{63D3B1AC-13AD-4F13-9274-6ED3BBBA70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69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73" name="Rectangle 203">
                <a:extLst>
                  <a:ext uri="{FF2B5EF4-FFF2-40B4-BE49-F238E27FC236}">
                    <a16:creationId xmlns:a16="http://schemas.microsoft.com/office/drawing/2014/main" id="{E9C4DD49-54DC-4BDD-905E-ABABE154C5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91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74" name="Rectangle 204">
                <a:extLst>
                  <a:ext uri="{FF2B5EF4-FFF2-40B4-BE49-F238E27FC236}">
                    <a16:creationId xmlns:a16="http://schemas.microsoft.com/office/drawing/2014/main" id="{89441A7A-D292-4222-A760-B50428B4A0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3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10" name="Group 406">
              <a:extLst>
                <a:ext uri="{FF2B5EF4-FFF2-40B4-BE49-F238E27FC236}">
                  <a16:creationId xmlns:a16="http://schemas.microsoft.com/office/drawing/2014/main" id="{C054BE27-B7E8-43FB-BBF2-BE6DC04A85E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7" y="2733"/>
              <a:ext cx="3816" cy="782"/>
              <a:chOff x="657" y="2733"/>
              <a:chExt cx="3816" cy="782"/>
            </a:xfrm>
          </p:grpSpPr>
          <p:sp>
            <p:nvSpPr>
              <p:cNvPr id="675" name="Rectangle 206">
                <a:extLst>
                  <a:ext uri="{FF2B5EF4-FFF2-40B4-BE49-F238E27FC236}">
                    <a16:creationId xmlns:a16="http://schemas.microsoft.com/office/drawing/2014/main" id="{A47CF2AE-1810-44EC-8111-1710128341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35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76" name="Rectangle 207">
                <a:extLst>
                  <a:ext uri="{FF2B5EF4-FFF2-40B4-BE49-F238E27FC236}">
                    <a16:creationId xmlns:a16="http://schemas.microsoft.com/office/drawing/2014/main" id="{A22877F2-16B1-4C34-B6EE-CFB7E6A043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7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77" name="Rectangle 208">
                <a:extLst>
                  <a:ext uri="{FF2B5EF4-FFF2-40B4-BE49-F238E27FC236}">
                    <a16:creationId xmlns:a16="http://schemas.microsoft.com/office/drawing/2014/main" id="{D3BED1C7-C47D-45FB-8220-50634C56A1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80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78" name="Rectangle 209">
                <a:extLst>
                  <a:ext uri="{FF2B5EF4-FFF2-40B4-BE49-F238E27FC236}">
                    <a16:creationId xmlns:a16="http://schemas.microsoft.com/office/drawing/2014/main" id="{9833D261-82EA-4834-9FEA-FA19C45594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02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79" name="Rectangle 210">
                <a:extLst>
                  <a:ext uri="{FF2B5EF4-FFF2-40B4-BE49-F238E27FC236}">
                    <a16:creationId xmlns:a16="http://schemas.microsoft.com/office/drawing/2014/main" id="{4B6F8D2E-2189-4FE1-ADC1-79C4AFF9B6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4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80" name="Rectangle 211">
                <a:extLst>
                  <a:ext uri="{FF2B5EF4-FFF2-40B4-BE49-F238E27FC236}">
                    <a16:creationId xmlns:a16="http://schemas.microsoft.com/office/drawing/2014/main" id="{15179741-9374-4A5D-94CE-CC67692F4F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6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81" name="Rectangle 212">
                <a:extLst>
                  <a:ext uri="{FF2B5EF4-FFF2-40B4-BE49-F238E27FC236}">
                    <a16:creationId xmlns:a16="http://schemas.microsoft.com/office/drawing/2014/main" id="{05A96D50-3EB7-4FA1-A671-202500182D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8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82" name="Rectangle 213">
                <a:extLst>
                  <a:ext uri="{FF2B5EF4-FFF2-40B4-BE49-F238E27FC236}">
                    <a16:creationId xmlns:a16="http://schemas.microsoft.com/office/drawing/2014/main" id="{7B8AEAA0-F0D2-4F81-A4DB-6B9F8323CA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0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83" name="Rectangle 214">
                <a:extLst>
                  <a:ext uri="{FF2B5EF4-FFF2-40B4-BE49-F238E27FC236}">
                    <a16:creationId xmlns:a16="http://schemas.microsoft.com/office/drawing/2014/main" id="{5A16158B-A7EC-4340-8399-4A7349804B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12" y="2977"/>
                <a:ext cx="12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84" name="Rectangle 215">
                <a:extLst>
                  <a:ext uri="{FF2B5EF4-FFF2-40B4-BE49-F238E27FC236}">
                    <a16:creationId xmlns:a16="http://schemas.microsoft.com/office/drawing/2014/main" id="{720CC1A5-E792-4F4F-89B7-AA98F6EFA1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35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85" name="Rectangle 216">
                <a:extLst>
                  <a:ext uri="{FF2B5EF4-FFF2-40B4-BE49-F238E27FC236}">
                    <a16:creationId xmlns:a16="http://schemas.microsoft.com/office/drawing/2014/main" id="{E644E2DF-BFEF-403B-A411-7BC19480E7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7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86" name="Rectangle 217">
                <a:extLst>
                  <a:ext uri="{FF2B5EF4-FFF2-40B4-BE49-F238E27FC236}">
                    <a16:creationId xmlns:a16="http://schemas.microsoft.com/office/drawing/2014/main" id="{4BC2F0C6-2EC4-4010-B0EE-A8F535D9BE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79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87" name="Rectangle 218">
                <a:extLst>
                  <a:ext uri="{FF2B5EF4-FFF2-40B4-BE49-F238E27FC236}">
                    <a16:creationId xmlns:a16="http://schemas.microsoft.com/office/drawing/2014/main" id="{01963EE6-8226-4A00-BFAB-A5628080E8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01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88" name="Rectangle 219">
                <a:extLst>
                  <a:ext uri="{FF2B5EF4-FFF2-40B4-BE49-F238E27FC236}">
                    <a16:creationId xmlns:a16="http://schemas.microsoft.com/office/drawing/2014/main" id="{190C0FEA-6094-4D47-B842-AE3DC1A0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3" y="2977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89" name="Freeform 220">
                <a:extLst>
                  <a:ext uri="{FF2B5EF4-FFF2-40B4-BE49-F238E27FC236}">
                    <a16:creationId xmlns:a16="http://schemas.microsoft.com/office/drawing/2014/main" id="{732CF286-AEFD-4B25-A721-4D0B43AF02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5" y="2977"/>
                <a:ext cx="6" cy="47"/>
              </a:xfrm>
              <a:custGeom>
                <a:avLst/>
                <a:gdLst>
                  <a:gd name="T0" fmla="*/ 0 w 27"/>
                  <a:gd name="T1" fmla="*/ 0 h 235"/>
                  <a:gd name="T2" fmla="*/ 27 w 27"/>
                  <a:gd name="T3" fmla="*/ 0 h 235"/>
                  <a:gd name="T4" fmla="*/ 27 w 27"/>
                  <a:gd name="T5" fmla="*/ 117 h 235"/>
                  <a:gd name="T6" fmla="*/ 27 w 27"/>
                  <a:gd name="T7" fmla="*/ 235 h 235"/>
                  <a:gd name="T8" fmla="*/ 0 w 27"/>
                  <a:gd name="T9" fmla="*/ 235 h 235"/>
                  <a:gd name="T10" fmla="*/ 0 w 27"/>
                  <a:gd name="T11" fmla="*/ 117 h 235"/>
                  <a:gd name="T12" fmla="*/ 0 w 27"/>
                  <a:gd name="T13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5">
                    <a:moveTo>
                      <a:pt x="0" y="0"/>
                    </a:moveTo>
                    <a:lnTo>
                      <a:pt x="27" y="0"/>
                    </a:lnTo>
                    <a:lnTo>
                      <a:pt x="27" y="117"/>
                    </a:lnTo>
                    <a:lnTo>
                      <a:pt x="27" y="235"/>
                    </a:lnTo>
                    <a:lnTo>
                      <a:pt x="0" y="235"/>
                    </a:lnTo>
                    <a:lnTo>
                      <a:pt x="0" y="1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90" name="Freeform 221">
                <a:extLst>
                  <a:ext uri="{FF2B5EF4-FFF2-40B4-BE49-F238E27FC236}">
                    <a16:creationId xmlns:a16="http://schemas.microsoft.com/office/drawing/2014/main" id="{DBF52F20-D557-4D4B-8000-AE1B3A2325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1" y="2977"/>
                <a:ext cx="22" cy="23"/>
              </a:xfrm>
              <a:custGeom>
                <a:avLst/>
                <a:gdLst>
                  <a:gd name="T0" fmla="*/ 0 w 109"/>
                  <a:gd name="T1" fmla="*/ 117 h 117"/>
                  <a:gd name="T2" fmla="*/ 0 w 109"/>
                  <a:gd name="T3" fmla="*/ 0 h 117"/>
                  <a:gd name="T4" fmla="*/ 19 w 109"/>
                  <a:gd name="T5" fmla="*/ 2 h 117"/>
                  <a:gd name="T6" fmla="*/ 37 w 109"/>
                  <a:gd name="T7" fmla="*/ 7 h 117"/>
                  <a:gd name="T8" fmla="*/ 55 w 109"/>
                  <a:gd name="T9" fmla="*/ 15 h 117"/>
                  <a:gd name="T10" fmla="*/ 70 w 109"/>
                  <a:gd name="T11" fmla="*/ 27 h 117"/>
                  <a:gd name="T12" fmla="*/ 84 w 109"/>
                  <a:gd name="T13" fmla="*/ 42 h 117"/>
                  <a:gd name="T14" fmla="*/ 95 w 109"/>
                  <a:gd name="T15" fmla="*/ 58 h 117"/>
                  <a:gd name="T16" fmla="*/ 102 w 109"/>
                  <a:gd name="T17" fmla="*/ 77 h 117"/>
                  <a:gd name="T18" fmla="*/ 107 w 109"/>
                  <a:gd name="T19" fmla="*/ 97 h 117"/>
                  <a:gd name="T20" fmla="*/ 109 w 109"/>
                  <a:gd name="T21" fmla="*/ 117 h 117"/>
                  <a:gd name="T22" fmla="*/ 109 w 109"/>
                  <a:gd name="T23" fmla="*/ 117 h 117"/>
                  <a:gd name="T24" fmla="*/ 0 w 109"/>
                  <a:gd name="T25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9" h="117">
                    <a:moveTo>
                      <a:pt x="0" y="117"/>
                    </a:moveTo>
                    <a:lnTo>
                      <a:pt x="0" y="0"/>
                    </a:lnTo>
                    <a:lnTo>
                      <a:pt x="19" y="2"/>
                    </a:lnTo>
                    <a:lnTo>
                      <a:pt x="37" y="7"/>
                    </a:lnTo>
                    <a:lnTo>
                      <a:pt x="55" y="15"/>
                    </a:lnTo>
                    <a:lnTo>
                      <a:pt x="70" y="27"/>
                    </a:lnTo>
                    <a:lnTo>
                      <a:pt x="84" y="42"/>
                    </a:lnTo>
                    <a:lnTo>
                      <a:pt x="95" y="58"/>
                    </a:lnTo>
                    <a:lnTo>
                      <a:pt x="102" y="77"/>
                    </a:lnTo>
                    <a:lnTo>
                      <a:pt x="107" y="97"/>
                    </a:lnTo>
                    <a:lnTo>
                      <a:pt x="109" y="117"/>
                    </a:lnTo>
                    <a:lnTo>
                      <a:pt x="109" y="117"/>
                    </a:lnTo>
                    <a:lnTo>
                      <a:pt x="0" y="117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91" name="Freeform 222">
                <a:extLst>
                  <a:ext uri="{FF2B5EF4-FFF2-40B4-BE49-F238E27FC236}">
                    <a16:creationId xmlns:a16="http://schemas.microsoft.com/office/drawing/2014/main" id="{17058046-52E5-4F7A-8758-5F0CE73B7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9" y="3000"/>
                <a:ext cx="44" cy="6"/>
              </a:xfrm>
              <a:custGeom>
                <a:avLst/>
                <a:gdLst>
                  <a:gd name="T0" fmla="*/ 217 w 217"/>
                  <a:gd name="T1" fmla="*/ 0 h 31"/>
                  <a:gd name="T2" fmla="*/ 217 w 217"/>
                  <a:gd name="T3" fmla="*/ 31 h 31"/>
                  <a:gd name="T4" fmla="*/ 108 w 217"/>
                  <a:gd name="T5" fmla="*/ 31 h 31"/>
                  <a:gd name="T6" fmla="*/ 0 w 217"/>
                  <a:gd name="T7" fmla="*/ 31 h 31"/>
                  <a:gd name="T8" fmla="*/ 0 w 217"/>
                  <a:gd name="T9" fmla="*/ 0 h 31"/>
                  <a:gd name="T10" fmla="*/ 108 w 217"/>
                  <a:gd name="T11" fmla="*/ 0 h 31"/>
                  <a:gd name="T12" fmla="*/ 217 w 217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7" h="31">
                    <a:moveTo>
                      <a:pt x="217" y="0"/>
                    </a:moveTo>
                    <a:lnTo>
                      <a:pt x="217" y="31"/>
                    </a:lnTo>
                    <a:lnTo>
                      <a:pt x="108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108" y="0"/>
                    </a:lnTo>
                    <a:lnTo>
                      <a:pt x="217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92" name="Rectangle 223">
                <a:extLst>
                  <a:ext uri="{FF2B5EF4-FFF2-40B4-BE49-F238E27FC236}">
                    <a16:creationId xmlns:a16="http://schemas.microsoft.com/office/drawing/2014/main" id="{1678C86B-6435-4300-BB12-D87E96780C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9" y="3018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93" name="Rectangle 224">
                <a:extLst>
                  <a:ext uri="{FF2B5EF4-FFF2-40B4-BE49-F238E27FC236}">
                    <a16:creationId xmlns:a16="http://schemas.microsoft.com/office/drawing/2014/main" id="{065C50CA-50E6-4737-A041-69A3B9E89C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9" y="3042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94" name="Rectangle 225">
                <a:extLst>
                  <a:ext uri="{FF2B5EF4-FFF2-40B4-BE49-F238E27FC236}">
                    <a16:creationId xmlns:a16="http://schemas.microsoft.com/office/drawing/2014/main" id="{CEE520A6-5BDB-417B-9032-7E02B19C6C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9" y="3066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95" name="Rectangle 226">
                <a:extLst>
                  <a:ext uri="{FF2B5EF4-FFF2-40B4-BE49-F238E27FC236}">
                    <a16:creationId xmlns:a16="http://schemas.microsoft.com/office/drawing/2014/main" id="{C785CB97-FBFC-49CB-AD0E-5D5916A8FC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9" y="3090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96" name="Rectangle 227">
                <a:extLst>
                  <a:ext uri="{FF2B5EF4-FFF2-40B4-BE49-F238E27FC236}">
                    <a16:creationId xmlns:a16="http://schemas.microsoft.com/office/drawing/2014/main" id="{3B69D221-0AE4-40B3-A6F8-BEF154E962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9" y="3114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97" name="Rectangle 228">
                <a:extLst>
                  <a:ext uri="{FF2B5EF4-FFF2-40B4-BE49-F238E27FC236}">
                    <a16:creationId xmlns:a16="http://schemas.microsoft.com/office/drawing/2014/main" id="{4CED65E3-E839-45D2-9C9E-EAA7171A5F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9" y="3138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98" name="Rectangle 229">
                <a:extLst>
                  <a:ext uri="{FF2B5EF4-FFF2-40B4-BE49-F238E27FC236}">
                    <a16:creationId xmlns:a16="http://schemas.microsoft.com/office/drawing/2014/main" id="{714359FF-9CB6-436C-A89D-E65D2353A6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9" y="3162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99" name="Rectangle 230">
                <a:extLst>
                  <a:ext uri="{FF2B5EF4-FFF2-40B4-BE49-F238E27FC236}">
                    <a16:creationId xmlns:a16="http://schemas.microsoft.com/office/drawing/2014/main" id="{17DF1A29-6FB2-4FAC-9B73-D148702FE2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9" y="3186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00" name="Rectangle 231">
                <a:extLst>
                  <a:ext uri="{FF2B5EF4-FFF2-40B4-BE49-F238E27FC236}">
                    <a16:creationId xmlns:a16="http://schemas.microsoft.com/office/drawing/2014/main" id="{095B095F-E362-4D49-BBDD-1A559AE1B4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9" y="3210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01" name="Rectangle 232">
                <a:extLst>
                  <a:ext uri="{FF2B5EF4-FFF2-40B4-BE49-F238E27FC236}">
                    <a16:creationId xmlns:a16="http://schemas.microsoft.com/office/drawing/2014/main" id="{21B9972F-3510-48E0-A89C-E403BAD1CC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9" y="3234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02" name="Rectangle 233">
                <a:extLst>
                  <a:ext uri="{FF2B5EF4-FFF2-40B4-BE49-F238E27FC236}">
                    <a16:creationId xmlns:a16="http://schemas.microsoft.com/office/drawing/2014/main" id="{51AF616B-E6A8-4090-A57D-2A09928E94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9" y="3258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03" name="Rectangle 234">
                <a:extLst>
                  <a:ext uri="{FF2B5EF4-FFF2-40B4-BE49-F238E27FC236}">
                    <a16:creationId xmlns:a16="http://schemas.microsoft.com/office/drawing/2014/main" id="{53CE607D-6ECC-4285-A765-874985073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9" y="3282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04" name="Rectangle 235">
                <a:extLst>
                  <a:ext uri="{FF2B5EF4-FFF2-40B4-BE49-F238E27FC236}">
                    <a16:creationId xmlns:a16="http://schemas.microsoft.com/office/drawing/2014/main" id="{206D34E5-3484-4D06-87CA-E1E3F3C81E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9" y="3306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05" name="Rectangle 236">
                <a:extLst>
                  <a:ext uri="{FF2B5EF4-FFF2-40B4-BE49-F238E27FC236}">
                    <a16:creationId xmlns:a16="http://schemas.microsoft.com/office/drawing/2014/main" id="{1C358939-EA39-494B-B4F8-E618680118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9" y="3330"/>
                <a:ext cx="44" cy="1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06" name="Rectangle 237">
                <a:extLst>
                  <a:ext uri="{FF2B5EF4-FFF2-40B4-BE49-F238E27FC236}">
                    <a16:creationId xmlns:a16="http://schemas.microsoft.com/office/drawing/2014/main" id="{BCFB45AD-0F7C-43EE-92E2-D530E784D5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9" y="3355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07" name="Rectangle 238">
                <a:extLst>
                  <a:ext uri="{FF2B5EF4-FFF2-40B4-BE49-F238E27FC236}">
                    <a16:creationId xmlns:a16="http://schemas.microsoft.com/office/drawing/2014/main" id="{4420A741-E61C-4E40-8189-5B682CAF1A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9" y="3379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08" name="Rectangle 239">
                <a:extLst>
                  <a:ext uri="{FF2B5EF4-FFF2-40B4-BE49-F238E27FC236}">
                    <a16:creationId xmlns:a16="http://schemas.microsoft.com/office/drawing/2014/main" id="{625CEA36-2E77-45DB-B477-A195CE4F08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9" y="3403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09" name="Rectangle 240">
                <a:extLst>
                  <a:ext uri="{FF2B5EF4-FFF2-40B4-BE49-F238E27FC236}">
                    <a16:creationId xmlns:a16="http://schemas.microsoft.com/office/drawing/2014/main" id="{50F495BA-2E71-4457-BDC0-F6E01BDB14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9" y="3427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10" name="Rectangle 241">
                <a:extLst>
                  <a:ext uri="{FF2B5EF4-FFF2-40B4-BE49-F238E27FC236}">
                    <a16:creationId xmlns:a16="http://schemas.microsoft.com/office/drawing/2014/main" id="{70AA5752-7117-41CA-9728-D6468163D9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9" y="3451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11" name="Rectangle 242">
                <a:extLst>
                  <a:ext uri="{FF2B5EF4-FFF2-40B4-BE49-F238E27FC236}">
                    <a16:creationId xmlns:a16="http://schemas.microsoft.com/office/drawing/2014/main" id="{41642793-AFE6-4165-BB10-B498060EDA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9" y="3475"/>
                <a:ext cx="44" cy="1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12" name="Rectangle 243">
                <a:extLst>
                  <a:ext uri="{FF2B5EF4-FFF2-40B4-BE49-F238E27FC236}">
                    <a16:creationId xmlns:a16="http://schemas.microsoft.com/office/drawing/2014/main" id="{B772F937-A8BB-4527-B2D2-B9EF271C66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3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13" name="Rectangle 244">
                <a:extLst>
                  <a:ext uri="{FF2B5EF4-FFF2-40B4-BE49-F238E27FC236}">
                    <a16:creationId xmlns:a16="http://schemas.microsoft.com/office/drawing/2014/main" id="{EBD10727-A6D2-4B35-99F0-1EA3D95E57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11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14" name="Rectangle 245">
                <a:extLst>
                  <a:ext uri="{FF2B5EF4-FFF2-40B4-BE49-F238E27FC236}">
                    <a16:creationId xmlns:a16="http://schemas.microsoft.com/office/drawing/2014/main" id="{C2CC003D-9495-473A-910B-61E308B26C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89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15" name="Rectangle 246">
                <a:extLst>
                  <a:ext uri="{FF2B5EF4-FFF2-40B4-BE49-F238E27FC236}">
                    <a16:creationId xmlns:a16="http://schemas.microsoft.com/office/drawing/2014/main" id="{21FC7848-15D9-471F-87F1-91F4F47A3F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67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16" name="Rectangle 247">
                <a:extLst>
                  <a:ext uri="{FF2B5EF4-FFF2-40B4-BE49-F238E27FC236}">
                    <a16:creationId xmlns:a16="http://schemas.microsoft.com/office/drawing/2014/main" id="{E2860958-A8C8-4A10-90CB-F023ACE1F0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44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17" name="Rectangle 248">
                <a:extLst>
                  <a:ext uri="{FF2B5EF4-FFF2-40B4-BE49-F238E27FC236}">
                    <a16:creationId xmlns:a16="http://schemas.microsoft.com/office/drawing/2014/main" id="{D188E1F6-B748-4E6C-B193-CB82569ED2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2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18" name="Rectangle 249">
                <a:extLst>
                  <a:ext uri="{FF2B5EF4-FFF2-40B4-BE49-F238E27FC236}">
                    <a16:creationId xmlns:a16="http://schemas.microsoft.com/office/drawing/2014/main" id="{57A00537-7B1E-406E-B8D8-99FC45E51A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00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19" name="Rectangle 250">
                <a:extLst>
                  <a:ext uri="{FF2B5EF4-FFF2-40B4-BE49-F238E27FC236}">
                    <a16:creationId xmlns:a16="http://schemas.microsoft.com/office/drawing/2014/main" id="{EA44E9D9-C793-455D-9922-1D9080CB58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8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20" name="Rectangle 251">
                <a:extLst>
                  <a:ext uri="{FF2B5EF4-FFF2-40B4-BE49-F238E27FC236}">
                    <a16:creationId xmlns:a16="http://schemas.microsoft.com/office/drawing/2014/main" id="{71D31FD3-77DF-4A64-83C1-611B1F4BB3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6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21" name="Rectangle 252">
                <a:extLst>
                  <a:ext uri="{FF2B5EF4-FFF2-40B4-BE49-F238E27FC236}">
                    <a16:creationId xmlns:a16="http://schemas.microsoft.com/office/drawing/2014/main" id="{097629E9-E7E5-4A0C-935A-070168B613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34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22" name="Rectangle 253">
                <a:extLst>
                  <a:ext uri="{FF2B5EF4-FFF2-40B4-BE49-F238E27FC236}">
                    <a16:creationId xmlns:a16="http://schemas.microsoft.com/office/drawing/2014/main" id="{F1B0CD2B-B416-4115-91EF-C617DE63BD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11" y="3468"/>
                <a:ext cx="12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23" name="Rectangle 254">
                <a:extLst>
                  <a:ext uri="{FF2B5EF4-FFF2-40B4-BE49-F238E27FC236}">
                    <a16:creationId xmlns:a16="http://schemas.microsoft.com/office/drawing/2014/main" id="{C498524B-7E6B-4B80-8649-3C767D88F1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89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24" name="Rectangle 255">
                <a:extLst>
                  <a:ext uri="{FF2B5EF4-FFF2-40B4-BE49-F238E27FC236}">
                    <a16:creationId xmlns:a16="http://schemas.microsoft.com/office/drawing/2014/main" id="{2E0B8E45-EAE5-4EE2-B430-EEC3549414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7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25" name="Rectangle 256">
                <a:extLst>
                  <a:ext uri="{FF2B5EF4-FFF2-40B4-BE49-F238E27FC236}">
                    <a16:creationId xmlns:a16="http://schemas.microsoft.com/office/drawing/2014/main" id="{0725E913-46D3-472D-8D4A-24ADD5E2CE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45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26" name="Rectangle 257">
                <a:extLst>
                  <a:ext uri="{FF2B5EF4-FFF2-40B4-BE49-F238E27FC236}">
                    <a16:creationId xmlns:a16="http://schemas.microsoft.com/office/drawing/2014/main" id="{CD1729B6-DAE6-481D-B2BF-ED12440EAE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3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27" name="Rectangle 258">
                <a:extLst>
                  <a:ext uri="{FF2B5EF4-FFF2-40B4-BE49-F238E27FC236}">
                    <a16:creationId xmlns:a16="http://schemas.microsoft.com/office/drawing/2014/main" id="{FC6AC116-5062-4301-89A0-00BD4926D7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1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28" name="Rectangle 259">
                <a:extLst>
                  <a:ext uri="{FF2B5EF4-FFF2-40B4-BE49-F238E27FC236}">
                    <a16:creationId xmlns:a16="http://schemas.microsoft.com/office/drawing/2014/main" id="{D161E50C-FC40-4A86-AA93-14F24D1A8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79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29" name="Rectangle 260">
                <a:extLst>
                  <a:ext uri="{FF2B5EF4-FFF2-40B4-BE49-F238E27FC236}">
                    <a16:creationId xmlns:a16="http://schemas.microsoft.com/office/drawing/2014/main" id="{96CDB120-0992-4735-B965-DFD3EED3C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56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30" name="Rectangle 261">
                <a:extLst>
                  <a:ext uri="{FF2B5EF4-FFF2-40B4-BE49-F238E27FC236}">
                    <a16:creationId xmlns:a16="http://schemas.microsoft.com/office/drawing/2014/main" id="{0FAF61EB-F2FB-482C-BAEA-2BE4B61F09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31" name="Rectangle 262">
                <a:extLst>
                  <a:ext uri="{FF2B5EF4-FFF2-40B4-BE49-F238E27FC236}">
                    <a16:creationId xmlns:a16="http://schemas.microsoft.com/office/drawing/2014/main" id="{8CDACB26-80C8-43E8-AFED-9ED4B3570A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12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32" name="Rectangle 263">
                <a:extLst>
                  <a:ext uri="{FF2B5EF4-FFF2-40B4-BE49-F238E27FC236}">
                    <a16:creationId xmlns:a16="http://schemas.microsoft.com/office/drawing/2014/main" id="{E7CBAAA8-A5DA-4841-8B17-30D1AFBE93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90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33" name="Rectangle 264">
                <a:extLst>
                  <a:ext uri="{FF2B5EF4-FFF2-40B4-BE49-F238E27FC236}">
                    <a16:creationId xmlns:a16="http://schemas.microsoft.com/office/drawing/2014/main" id="{7CDC1458-16FA-4CAE-AE48-5435EEFB32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68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34" name="Rectangle 265">
                <a:extLst>
                  <a:ext uri="{FF2B5EF4-FFF2-40B4-BE49-F238E27FC236}">
                    <a16:creationId xmlns:a16="http://schemas.microsoft.com/office/drawing/2014/main" id="{27C5C024-25E0-4058-8133-26ECB4EB98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46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35" name="Rectangle 266">
                <a:extLst>
                  <a:ext uri="{FF2B5EF4-FFF2-40B4-BE49-F238E27FC236}">
                    <a16:creationId xmlns:a16="http://schemas.microsoft.com/office/drawing/2014/main" id="{963E9B94-DD76-4DF8-B352-BA50F1FE6D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23" y="3468"/>
                <a:ext cx="12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36" name="Rectangle 267">
                <a:extLst>
                  <a:ext uri="{FF2B5EF4-FFF2-40B4-BE49-F238E27FC236}">
                    <a16:creationId xmlns:a16="http://schemas.microsoft.com/office/drawing/2014/main" id="{6FD0EF3B-37BA-44F1-8265-70CE1DA211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1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37" name="Rectangle 268">
                <a:extLst>
                  <a:ext uri="{FF2B5EF4-FFF2-40B4-BE49-F238E27FC236}">
                    <a16:creationId xmlns:a16="http://schemas.microsoft.com/office/drawing/2014/main" id="{9FC0463A-73AC-4504-BF12-4D73275CEA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79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38" name="Rectangle 269">
                <a:extLst>
                  <a:ext uri="{FF2B5EF4-FFF2-40B4-BE49-F238E27FC236}">
                    <a16:creationId xmlns:a16="http://schemas.microsoft.com/office/drawing/2014/main" id="{35E5A8D0-6868-4870-AFA1-4F24444B9C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57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39" name="Rectangle 270">
                <a:extLst>
                  <a:ext uri="{FF2B5EF4-FFF2-40B4-BE49-F238E27FC236}">
                    <a16:creationId xmlns:a16="http://schemas.microsoft.com/office/drawing/2014/main" id="{EA9BE1FE-3B0A-43E4-9E2B-B727F17193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5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40" name="Rectangle 271">
                <a:extLst>
                  <a:ext uri="{FF2B5EF4-FFF2-40B4-BE49-F238E27FC236}">
                    <a16:creationId xmlns:a16="http://schemas.microsoft.com/office/drawing/2014/main" id="{561568BB-13C2-4097-BBED-AD5D6DB9E0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3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41" name="Rectangle 272">
                <a:extLst>
                  <a:ext uri="{FF2B5EF4-FFF2-40B4-BE49-F238E27FC236}">
                    <a16:creationId xmlns:a16="http://schemas.microsoft.com/office/drawing/2014/main" id="{81E4F5EC-DBB5-4B1B-90E5-FA8D9C71A0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0" y="3468"/>
                <a:ext cx="12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42" name="Rectangle 273">
                <a:extLst>
                  <a:ext uri="{FF2B5EF4-FFF2-40B4-BE49-F238E27FC236}">
                    <a16:creationId xmlns:a16="http://schemas.microsoft.com/office/drawing/2014/main" id="{1F5E0966-79A3-45C7-8505-35E88D9885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68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43" name="Rectangle 274">
                <a:extLst>
                  <a:ext uri="{FF2B5EF4-FFF2-40B4-BE49-F238E27FC236}">
                    <a16:creationId xmlns:a16="http://schemas.microsoft.com/office/drawing/2014/main" id="{0DD82B04-9375-42E0-992D-2EC3B44BFF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6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44" name="Rectangle 275">
                <a:extLst>
                  <a:ext uri="{FF2B5EF4-FFF2-40B4-BE49-F238E27FC236}">
                    <a16:creationId xmlns:a16="http://schemas.microsoft.com/office/drawing/2014/main" id="{B9F437FD-A6F2-435A-ACCB-00EF3A9100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4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45" name="Rectangle 276">
                <a:extLst>
                  <a:ext uri="{FF2B5EF4-FFF2-40B4-BE49-F238E27FC236}">
                    <a16:creationId xmlns:a16="http://schemas.microsoft.com/office/drawing/2014/main" id="{0425E435-B28F-46D4-9034-E536F6CEBA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2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46" name="Rectangle 277">
                <a:extLst>
                  <a:ext uri="{FF2B5EF4-FFF2-40B4-BE49-F238E27FC236}">
                    <a16:creationId xmlns:a16="http://schemas.microsoft.com/office/drawing/2014/main" id="{E11219AD-0F39-4569-BB6F-F71C32AAD9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80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47" name="Rectangle 278">
                <a:extLst>
                  <a:ext uri="{FF2B5EF4-FFF2-40B4-BE49-F238E27FC236}">
                    <a16:creationId xmlns:a16="http://schemas.microsoft.com/office/drawing/2014/main" id="{C58FFD46-6F6F-4FF1-950E-471C244C62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8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48" name="Rectangle 279">
                <a:extLst>
                  <a:ext uri="{FF2B5EF4-FFF2-40B4-BE49-F238E27FC236}">
                    <a16:creationId xmlns:a16="http://schemas.microsoft.com/office/drawing/2014/main" id="{ACBBC385-FDAC-4955-8151-9BC0257933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35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49" name="Rectangle 280">
                <a:extLst>
                  <a:ext uri="{FF2B5EF4-FFF2-40B4-BE49-F238E27FC236}">
                    <a16:creationId xmlns:a16="http://schemas.microsoft.com/office/drawing/2014/main" id="{F41BC80A-6CCD-4775-BCFC-86A2299A7E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13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50" name="Rectangle 281">
                <a:extLst>
                  <a:ext uri="{FF2B5EF4-FFF2-40B4-BE49-F238E27FC236}">
                    <a16:creationId xmlns:a16="http://schemas.microsoft.com/office/drawing/2014/main" id="{002619A4-B865-43FC-A080-D2C76034C1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91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51" name="Rectangle 282">
                <a:extLst>
                  <a:ext uri="{FF2B5EF4-FFF2-40B4-BE49-F238E27FC236}">
                    <a16:creationId xmlns:a16="http://schemas.microsoft.com/office/drawing/2014/main" id="{84B25AAF-1720-4A4B-91F7-F2A1F2F314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69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52" name="Rectangle 283">
                <a:extLst>
                  <a:ext uri="{FF2B5EF4-FFF2-40B4-BE49-F238E27FC236}">
                    <a16:creationId xmlns:a16="http://schemas.microsoft.com/office/drawing/2014/main" id="{31CDED38-2863-4715-934D-5FDECD25AF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7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53" name="Rectangle 284">
                <a:extLst>
                  <a:ext uri="{FF2B5EF4-FFF2-40B4-BE49-F238E27FC236}">
                    <a16:creationId xmlns:a16="http://schemas.microsoft.com/office/drawing/2014/main" id="{64C0D371-0B89-4A29-87F7-29F62ADB58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5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54" name="Rectangle 285">
                <a:extLst>
                  <a:ext uri="{FF2B5EF4-FFF2-40B4-BE49-F238E27FC236}">
                    <a16:creationId xmlns:a16="http://schemas.microsoft.com/office/drawing/2014/main" id="{71E9EEF1-EE10-4A9B-8A1E-AA8546670B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02" y="3468"/>
                <a:ext cx="12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55" name="Rectangle 286">
                <a:extLst>
                  <a:ext uri="{FF2B5EF4-FFF2-40B4-BE49-F238E27FC236}">
                    <a16:creationId xmlns:a16="http://schemas.microsoft.com/office/drawing/2014/main" id="{4A606EFE-B37E-4447-A6FD-B35F9E3576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0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56" name="Rectangle 287">
                <a:extLst>
                  <a:ext uri="{FF2B5EF4-FFF2-40B4-BE49-F238E27FC236}">
                    <a16:creationId xmlns:a16="http://schemas.microsoft.com/office/drawing/2014/main" id="{50A571AF-5E36-4EE9-82EB-E09317546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8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57" name="Rectangle 288">
                <a:extLst>
                  <a:ext uri="{FF2B5EF4-FFF2-40B4-BE49-F238E27FC236}">
                    <a16:creationId xmlns:a16="http://schemas.microsoft.com/office/drawing/2014/main" id="{DB3E95FC-191D-4F8F-AA91-EB6C95F4A2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36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58" name="Rectangle 289">
                <a:extLst>
                  <a:ext uri="{FF2B5EF4-FFF2-40B4-BE49-F238E27FC236}">
                    <a16:creationId xmlns:a16="http://schemas.microsoft.com/office/drawing/2014/main" id="{BCE3DB90-D3C9-4D25-904A-52FBBC1D99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14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59" name="Rectangle 290">
                <a:extLst>
                  <a:ext uri="{FF2B5EF4-FFF2-40B4-BE49-F238E27FC236}">
                    <a16:creationId xmlns:a16="http://schemas.microsoft.com/office/drawing/2014/main" id="{B0F895FF-E294-4FF2-8759-963DE57DA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2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60" name="Rectangle 291">
                <a:extLst>
                  <a:ext uri="{FF2B5EF4-FFF2-40B4-BE49-F238E27FC236}">
                    <a16:creationId xmlns:a16="http://schemas.microsoft.com/office/drawing/2014/main" id="{4B439A59-4C22-45F2-82FD-C74D6677E4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70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61" name="Rectangle 292">
                <a:extLst>
                  <a:ext uri="{FF2B5EF4-FFF2-40B4-BE49-F238E27FC236}">
                    <a16:creationId xmlns:a16="http://schemas.microsoft.com/office/drawing/2014/main" id="{4E49C39C-656B-4A88-A71B-13116CFFA8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47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62" name="Rectangle 293">
                <a:extLst>
                  <a:ext uri="{FF2B5EF4-FFF2-40B4-BE49-F238E27FC236}">
                    <a16:creationId xmlns:a16="http://schemas.microsoft.com/office/drawing/2014/main" id="{C761CC9A-4017-4D68-A4FF-694C333056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5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63" name="Rectangle 294">
                <a:extLst>
                  <a:ext uri="{FF2B5EF4-FFF2-40B4-BE49-F238E27FC236}">
                    <a16:creationId xmlns:a16="http://schemas.microsoft.com/office/drawing/2014/main" id="{4BED9074-186A-41F4-9195-469328B45F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3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64" name="Rectangle 295">
                <a:extLst>
                  <a:ext uri="{FF2B5EF4-FFF2-40B4-BE49-F238E27FC236}">
                    <a16:creationId xmlns:a16="http://schemas.microsoft.com/office/drawing/2014/main" id="{E6CF02A6-1144-4728-B379-51BF17C311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1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65" name="Rectangle 296">
                <a:extLst>
                  <a:ext uri="{FF2B5EF4-FFF2-40B4-BE49-F238E27FC236}">
                    <a16:creationId xmlns:a16="http://schemas.microsoft.com/office/drawing/2014/main" id="{4BB673A5-1306-4280-BD4D-A473DC5687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9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66" name="Rectangle 297">
                <a:extLst>
                  <a:ext uri="{FF2B5EF4-FFF2-40B4-BE49-F238E27FC236}">
                    <a16:creationId xmlns:a16="http://schemas.microsoft.com/office/drawing/2014/main" id="{0712E845-7D30-4120-935C-62594C481A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7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67" name="Rectangle 298">
                <a:extLst>
                  <a:ext uri="{FF2B5EF4-FFF2-40B4-BE49-F238E27FC236}">
                    <a16:creationId xmlns:a16="http://schemas.microsoft.com/office/drawing/2014/main" id="{D0237A87-A835-42D6-A134-38012875CD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68" name="Rectangle 299">
                <a:extLst>
                  <a:ext uri="{FF2B5EF4-FFF2-40B4-BE49-F238E27FC236}">
                    <a16:creationId xmlns:a16="http://schemas.microsoft.com/office/drawing/2014/main" id="{3BB5615C-7763-416C-80D7-087BDE5231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92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69" name="Rectangle 300">
                <a:extLst>
                  <a:ext uri="{FF2B5EF4-FFF2-40B4-BE49-F238E27FC236}">
                    <a16:creationId xmlns:a16="http://schemas.microsoft.com/office/drawing/2014/main" id="{01CE2A5A-5B30-4105-8779-8562DCB2C6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0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70" name="Rectangle 301">
                <a:extLst>
                  <a:ext uri="{FF2B5EF4-FFF2-40B4-BE49-F238E27FC236}">
                    <a16:creationId xmlns:a16="http://schemas.microsoft.com/office/drawing/2014/main" id="{223C9D03-E7CE-41BE-B75D-AB7AE71E09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8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71" name="Rectangle 302">
                <a:extLst>
                  <a:ext uri="{FF2B5EF4-FFF2-40B4-BE49-F238E27FC236}">
                    <a16:creationId xmlns:a16="http://schemas.microsoft.com/office/drawing/2014/main" id="{F4F53B71-3F2F-480F-B187-4E2DDD01D5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26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72" name="Rectangle 303">
                <a:extLst>
                  <a:ext uri="{FF2B5EF4-FFF2-40B4-BE49-F238E27FC236}">
                    <a16:creationId xmlns:a16="http://schemas.microsoft.com/office/drawing/2014/main" id="{C86F40FE-2B7F-400D-97B9-E12F3CEA98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04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73" name="Rectangle 304">
                <a:extLst>
                  <a:ext uri="{FF2B5EF4-FFF2-40B4-BE49-F238E27FC236}">
                    <a16:creationId xmlns:a16="http://schemas.microsoft.com/office/drawing/2014/main" id="{65D99DB2-D308-4CE1-B885-E184677F80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81" y="3468"/>
                <a:ext cx="12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74" name="Rectangle 305">
                <a:extLst>
                  <a:ext uri="{FF2B5EF4-FFF2-40B4-BE49-F238E27FC236}">
                    <a16:creationId xmlns:a16="http://schemas.microsoft.com/office/drawing/2014/main" id="{90E37A8A-0423-4475-BF49-A42D410EE3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9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75" name="Rectangle 306">
                <a:extLst>
                  <a:ext uri="{FF2B5EF4-FFF2-40B4-BE49-F238E27FC236}">
                    <a16:creationId xmlns:a16="http://schemas.microsoft.com/office/drawing/2014/main" id="{4DDEA9F2-615D-4EA7-BFB8-A4706DC71A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7" y="3468"/>
                <a:ext cx="11" cy="47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76" name="Rectangle 307">
                <a:extLst>
                  <a:ext uri="{FF2B5EF4-FFF2-40B4-BE49-F238E27FC236}">
                    <a16:creationId xmlns:a16="http://schemas.microsoft.com/office/drawing/2014/main" id="{D0817B03-96D7-431B-B0B2-9BE3C00387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58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77" name="Rectangle 308">
                <a:extLst>
                  <a:ext uri="{FF2B5EF4-FFF2-40B4-BE49-F238E27FC236}">
                    <a16:creationId xmlns:a16="http://schemas.microsoft.com/office/drawing/2014/main" id="{C8404F38-4CDA-4659-B6FB-625041F725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6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78" name="Rectangle 309">
                <a:extLst>
                  <a:ext uri="{FF2B5EF4-FFF2-40B4-BE49-F238E27FC236}">
                    <a16:creationId xmlns:a16="http://schemas.microsoft.com/office/drawing/2014/main" id="{0288A6CA-9DD7-46BD-B660-CE6756E24B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13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79" name="Rectangle 310">
                <a:extLst>
                  <a:ext uri="{FF2B5EF4-FFF2-40B4-BE49-F238E27FC236}">
                    <a16:creationId xmlns:a16="http://schemas.microsoft.com/office/drawing/2014/main" id="{6C918662-338C-457F-AD7F-777FF76882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1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80" name="Rectangle 311">
                <a:extLst>
                  <a:ext uri="{FF2B5EF4-FFF2-40B4-BE49-F238E27FC236}">
                    <a16:creationId xmlns:a16="http://schemas.microsoft.com/office/drawing/2014/main" id="{983C75BC-2427-48B7-A00B-BFFAD89F81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69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81" name="Rectangle 312">
                <a:extLst>
                  <a:ext uri="{FF2B5EF4-FFF2-40B4-BE49-F238E27FC236}">
                    <a16:creationId xmlns:a16="http://schemas.microsoft.com/office/drawing/2014/main" id="{4983BE55-39A5-4BE4-AC30-077EF762DA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7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82" name="Rectangle 313">
                <a:extLst>
                  <a:ext uri="{FF2B5EF4-FFF2-40B4-BE49-F238E27FC236}">
                    <a16:creationId xmlns:a16="http://schemas.microsoft.com/office/drawing/2014/main" id="{B359D446-C203-4C51-9489-1001A4B454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5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83" name="Rectangle 314">
                <a:extLst>
                  <a:ext uri="{FF2B5EF4-FFF2-40B4-BE49-F238E27FC236}">
                    <a16:creationId xmlns:a16="http://schemas.microsoft.com/office/drawing/2014/main" id="{D20C5056-753E-4A79-8326-E3B1D08335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3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84" name="Rectangle 315">
                <a:extLst>
                  <a:ext uri="{FF2B5EF4-FFF2-40B4-BE49-F238E27FC236}">
                    <a16:creationId xmlns:a16="http://schemas.microsoft.com/office/drawing/2014/main" id="{FFA8B245-9830-45F0-ACDA-4242366389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0" y="2909"/>
                <a:ext cx="12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85" name="Rectangle 316">
                <a:extLst>
                  <a:ext uri="{FF2B5EF4-FFF2-40B4-BE49-F238E27FC236}">
                    <a16:creationId xmlns:a16="http://schemas.microsoft.com/office/drawing/2014/main" id="{EF616606-8D13-47D2-986D-8492DA3534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58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86" name="Rectangle 317">
                <a:extLst>
                  <a:ext uri="{FF2B5EF4-FFF2-40B4-BE49-F238E27FC236}">
                    <a16:creationId xmlns:a16="http://schemas.microsoft.com/office/drawing/2014/main" id="{7EF56A77-EAD1-4F53-A98B-8D07B3EE09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6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87" name="Rectangle 318">
                <a:extLst>
                  <a:ext uri="{FF2B5EF4-FFF2-40B4-BE49-F238E27FC236}">
                    <a16:creationId xmlns:a16="http://schemas.microsoft.com/office/drawing/2014/main" id="{5BEDFA8F-4346-4D73-B5FA-44BA0BC650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4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88" name="Rectangle 319">
                <a:extLst>
                  <a:ext uri="{FF2B5EF4-FFF2-40B4-BE49-F238E27FC236}">
                    <a16:creationId xmlns:a16="http://schemas.microsoft.com/office/drawing/2014/main" id="{A5BAF1C5-5AFB-4D4F-8833-DF35A2A87B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2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89" name="Rectangle 320">
                <a:extLst>
                  <a:ext uri="{FF2B5EF4-FFF2-40B4-BE49-F238E27FC236}">
                    <a16:creationId xmlns:a16="http://schemas.microsoft.com/office/drawing/2014/main" id="{016AF8AC-4759-46A0-B6AA-A25DE5BC4B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0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90" name="Rectangle 321">
                <a:extLst>
                  <a:ext uri="{FF2B5EF4-FFF2-40B4-BE49-F238E27FC236}">
                    <a16:creationId xmlns:a16="http://schemas.microsoft.com/office/drawing/2014/main" id="{502194A6-C8AA-4DF9-9DDD-A8E506EACA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8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91" name="Rectangle 322">
                <a:extLst>
                  <a:ext uri="{FF2B5EF4-FFF2-40B4-BE49-F238E27FC236}">
                    <a16:creationId xmlns:a16="http://schemas.microsoft.com/office/drawing/2014/main" id="{0B87F5E6-3C74-4430-846E-1B2835FDBA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5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92" name="Rectangle 323">
                <a:extLst>
                  <a:ext uri="{FF2B5EF4-FFF2-40B4-BE49-F238E27FC236}">
                    <a16:creationId xmlns:a16="http://schemas.microsoft.com/office/drawing/2014/main" id="{B2B58F25-A2B2-433F-B8EF-D648B1EB58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3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93" name="Rectangle 324">
                <a:extLst>
                  <a:ext uri="{FF2B5EF4-FFF2-40B4-BE49-F238E27FC236}">
                    <a16:creationId xmlns:a16="http://schemas.microsoft.com/office/drawing/2014/main" id="{21811819-5D48-49A4-9480-79E88C2169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1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94" name="Rectangle 325">
                <a:extLst>
                  <a:ext uri="{FF2B5EF4-FFF2-40B4-BE49-F238E27FC236}">
                    <a16:creationId xmlns:a16="http://schemas.microsoft.com/office/drawing/2014/main" id="{9F7284C6-13BF-43A3-B220-15C20E6B6E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59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95" name="Rectangle 326">
                <a:extLst>
                  <a:ext uri="{FF2B5EF4-FFF2-40B4-BE49-F238E27FC236}">
                    <a16:creationId xmlns:a16="http://schemas.microsoft.com/office/drawing/2014/main" id="{4469FD77-3D50-4F88-AB81-192BA7BCF6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7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96" name="Rectangle 327">
                <a:extLst>
                  <a:ext uri="{FF2B5EF4-FFF2-40B4-BE49-F238E27FC236}">
                    <a16:creationId xmlns:a16="http://schemas.microsoft.com/office/drawing/2014/main" id="{C1299E33-9A6F-4A86-B9E4-1150BB6B0E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15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97" name="Rectangle 328">
                <a:extLst>
                  <a:ext uri="{FF2B5EF4-FFF2-40B4-BE49-F238E27FC236}">
                    <a16:creationId xmlns:a16="http://schemas.microsoft.com/office/drawing/2014/main" id="{CD1C1C83-4775-487E-92E8-33D207876A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2" y="2909"/>
                <a:ext cx="12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98" name="Rectangle 329">
                <a:extLst>
                  <a:ext uri="{FF2B5EF4-FFF2-40B4-BE49-F238E27FC236}">
                    <a16:creationId xmlns:a16="http://schemas.microsoft.com/office/drawing/2014/main" id="{9C2E1DA7-1135-4E0B-A350-E9235A8B32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70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99" name="Rectangle 330">
                <a:extLst>
                  <a:ext uri="{FF2B5EF4-FFF2-40B4-BE49-F238E27FC236}">
                    <a16:creationId xmlns:a16="http://schemas.microsoft.com/office/drawing/2014/main" id="{3F48DAC6-4767-4D50-AFE0-22087A0FA5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48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00" name="Rectangle 331">
                <a:extLst>
                  <a:ext uri="{FF2B5EF4-FFF2-40B4-BE49-F238E27FC236}">
                    <a16:creationId xmlns:a16="http://schemas.microsoft.com/office/drawing/2014/main" id="{C1B6F072-47DB-41C8-BB36-59BA84E76C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26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01" name="Rectangle 332">
                <a:extLst>
                  <a:ext uri="{FF2B5EF4-FFF2-40B4-BE49-F238E27FC236}">
                    <a16:creationId xmlns:a16="http://schemas.microsoft.com/office/drawing/2014/main" id="{3F8C63B5-7F52-4AC8-9A08-4F448B7E69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04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02" name="Rectangle 333">
                <a:extLst>
                  <a:ext uri="{FF2B5EF4-FFF2-40B4-BE49-F238E27FC236}">
                    <a16:creationId xmlns:a16="http://schemas.microsoft.com/office/drawing/2014/main" id="{A7C5CA8F-8CD9-4500-9010-A354D9CCA4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2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03" name="Rectangle 334">
                <a:extLst>
                  <a:ext uri="{FF2B5EF4-FFF2-40B4-BE49-F238E27FC236}">
                    <a16:creationId xmlns:a16="http://schemas.microsoft.com/office/drawing/2014/main" id="{E826BF43-9EB4-44EA-96E3-70CF1DB9AB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59" y="2909"/>
                <a:ext cx="12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04" name="Rectangle 335">
                <a:extLst>
                  <a:ext uri="{FF2B5EF4-FFF2-40B4-BE49-F238E27FC236}">
                    <a16:creationId xmlns:a16="http://schemas.microsoft.com/office/drawing/2014/main" id="{D03EAC3B-6078-4397-A4A1-4697986F4A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7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05" name="Rectangle 336">
                <a:extLst>
                  <a:ext uri="{FF2B5EF4-FFF2-40B4-BE49-F238E27FC236}">
                    <a16:creationId xmlns:a16="http://schemas.microsoft.com/office/drawing/2014/main" id="{145B4B52-D40C-4A40-B9A8-C600E3970E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5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06" name="Rectangle 337">
                <a:extLst>
                  <a:ext uri="{FF2B5EF4-FFF2-40B4-BE49-F238E27FC236}">
                    <a16:creationId xmlns:a16="http://schemas.microsoft.com/office/drawing/2014/main" id="{784AC38F-10A6-4B7C-BE10-9E6053BA94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93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07" name="Rectangle 338">
                <a:extLst>
                  <a:ext uri="{FF2B5EF4-FFF2-40B4-BE49-F238E27FC236}">
                    <a16:creationId xmlns:a16="http://schemas.microsoft.com/office/drawing/2014/main" id="{4550F33F-FAF0-4D58-94DB-4FADA1AA34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71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08" name="Rectangle 339">
                <a:extLst>
                  <a:ext uri="{FF2B5EF4-FFF2-40B4-BE49-F238E27FC236}">
                    <a16:creationId xmlns:a16="http://schemas.microsoft.com/office/drawing/2014/main" id="{33E28BE0-21BD-4B55-B791-9E6068E728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49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09" name="Rectangle 340">
                <a:extLst>
                  <a:ext uri="{FF2B5EF4-FFF2-40B4-BE49-F238E27FC236}">
                    <a16:creationId xmlns:a16="http://schemas.microsoft.com/office/drawing/2014/main" id="{0A717B2A-C7A7-4BED-B1A9-C23711180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7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10" name="Rectangle 341">
                <a:extLst>
                  <a:ext uri="{FF2B5EF4-FFF2-40B4-BE49-F238E27FC236}">
                    <a16:creationId xmlns:a16="http://schemas.microsoft.com/office/drawing/2014/main" id="{76A54888-16BA-4086-A690-6501634763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4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11" name="Rectangle 342">
                <a:extLst>
                  <a:ext uri="{FF2B5EF4-FFF2-40B4-BE49-F238E27FC236}">
                    <a16:creationId xmlns:a16="http://schemas.microsoft.com/office/drawing/2014/main" id="{1B262453-424B-4872-9104-5BC837DA10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82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12" name="Rectangle 343">
                <a:extLst>
                  <a:ext uri="{FF2B5EF4-FFF2-40B4-BE49-F238E27FC236}">
                    <a16:creationId xmlns:a16="http://schemas.microsoft.com/office/drawing/2014/main" id="{69F70866-3EE5-4FD8-B2FD-1FDC15F317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60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13" name="Rectangle 344">
                <a:extLst>
                  <a:ext uri="{FF2B5EF4-FFF2-40B4-BE49-F238E27FC236}">
                    <a16:creationId xmlns:a16="http://schemas.microsoft.com/office/drawing/2014/main" id="{788B4D33-F454-41A6-9B94-10C0E7DD4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38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14" name="Rectangle 345">
                <a:extLst>
                  <a:ext uri="{FF2B5EF4-FFF2-40B4-BE49-F238E27FC236}">
                    <a16:creationId xmlns:a16="http://schemas.microsoft.com/office/drawing/2014/main" id="{C07AD0AC-BDB9-49E4-B588-259A41C8EE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6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15" name="Rectangle 346">
                <a:extLst>
                  <a:ext uri="{FF2B5EF4-FFF2-40B4-BE49-F238E27FC236}">
                    <a16:creationId xmlns:a16="http://schemas.microsoft.com/office/drawing/2014/main" id="{67BB82FE-3235-44ED-8A53-E3B64C8E80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94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16" name="Rectangle 347">
                <a:extLst>
                  <a:ext uri="{FF2B5EF4-FFF2-40B4-BE49-F238E27FC236}">
                    <a16:creationId xmlns:a16="http://schemas.microsoft.com/office/drawing/2014/main" id="{3E416BA9-EA69-49BC-AEBD-95522497BC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1" y="2909"/>
                <a:ext cx="12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17" name="Rectangle 348">
                <a:extLst>
                  <a:ext uri="{FF2B5EF4-FFF2-40B4-BE49-F238E27FC236}">
                    <a16:creationId xmlns:a16="http://schemas.microsoft.com/office/drawing/2014/main" id="{6B4A1CC3-032A-4F71-A712-9FD0AC008E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49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18" name="Rectangle 349">
                <a:extLst>
                  <a:ext uri="{FF2B5EF4-FFF2-40B4-BE49-F238E27FC236}">
                    <a16:creationId xmlns:a16="http://schemas.microsoft.com/office/drawing/2014/main" id="{1DA47F7A-EF21-418F-BD6E-47C32E8FDB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27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19" name="Rectangle 350">
                <a:extLst>
                  <a:ext uri="{FF2B5EF4-FFF2-40B4-BE49-F238E27FC236}">
                    <a16:creationId xmlns:a16="http://schemas.microsoft.com/office/drawing/2014/main" id="{5B7C0793-4F1D-41B4-BCBB-D5B58A8427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5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20" name="Rectangle 351">
                <a:extLst>
                  <a:ext uri="{FF2B5EF4-FFF2-40B4-BE49-F238E27FC236}">
                    <a16:creationId xmlns:a16="http://schemas.microsoft.com/office/drawing/2014/main" id="{5CEC3F38-BA0E-44CD-BF94-7EEA408FDE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3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21" name="Rectangle 352">
                <a:extLst>
                  <a:ext uri="{FF2B5EF4-FFF2-40B4-BE49-F238E27FC236}">
                    <a16:creationId xmlns:a16="http://schemas.microsoft.com/office/drawing/2014/main" id="{2E627465-5C46-49A1-9D15-30B4811EBE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61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22" name="Rectangle 353">
                <a:extLst>
                  <a:ext uri="{FF2B5EF4-FFF2-40B4-BE49-F238E27FC236}">
                    <a16:creationId xmlns:a16="http://schemas.microsoft.com/office/drawing/2014/main" id="{4E6BF186-DFB6-4566-AADD-4AFBEA18E0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9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23" name="Rectangle 354">
                <a:extLst>
                  <a:ext uri="{FF2B5EF4-FFF2-40B4-BE49-F238E27FC236}">
                    <a16:creationId xmlns:a16="http://schemas.microsoft.com/office/drawing/2014/main" id="{379CCD56-5CC7-4B26-AC08-D75FF8607B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16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24" name="Rectangle 355">
                <a:extLst>
                  <a:ext uri="{FF2B5EF4-FFF2-40B4-BE49-F238E27FC236}">
                    <a16:creationId xmlns:a16="http://schemas.microsoft.com/office/drawing/2014/main" id="{82D21F48-4724-4376-A59B-2C26DF088C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94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25" name="Rectangle 356">
                <a:extLst>
                  <a:ext uri="{FF2B5EF4-FFF2-40B4-BE49-F238E27FC236}">
                    <a16:creationId xmlns:a16="http://schemas.microsoft.com/office/drawing/2014/main" id="{AE8F3485-12F3-478E-9131-1DCBEA3C13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2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26" name="Rectangle 357">
                <a:extLst>
                  <a:ext uri="{FF2B5EF4-FFF2-40B4-BE49-F238E27FC236}">
                    <a16:creationId xmlns:a16="http://schemas.microsoft.com/office/drawing/2014/main" id="{8E1A5A4E-B1D7-4628-B2EE-039C8784A0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50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27" name="Rectangle 358">
                <a:extLst>
                  <a:ext uri="{FF2B5EF4-FFF2-40B4-BE49-F238E27FC236}">
                    <a16:creationId xmlns:a16="http://schemas.microsoft.com/office/drawing/2014/main" id="{DF002A5A-EEA9-481C-AC3E-67FB6D428B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8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28" name="Rectangle 359">
                <a:extLst>
                  <a:ext uri="{FF2B5EF4-FFF2-40B4-BE49-F238E27FC236}">
                    <a16:creationId xmlns:a16="http://schemas.microsoft.com/office/drawing/2014/main" id="{14610A87-68DF-4748-967B-ABAFF4DD69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6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29" name="Rectangle 360">
                <a:extLst>
                  <a:ext uri="{FF2B5EF4-FFF2-40B4-BE49-F238E27FC236}">
                    <a16:creationId xmlns:a16="http://schemas.microsoft.com/office/drawing/2014/main" id="{93A709E3-FB55-4EA3-BEEC-CEC44C8C1C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3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30" name="Rectangle 361">
                <a:extLst>
                  <a:ext uri="{FF2B5EF4-FFF2-40B4-BE49-F238E27FC236}">
                    <a16:creationId xmlns:a16="http://schemas.microsoft.com/office/drawing/2014/main" id="{2A45CF33-052F-4883-85C7-898DBAD74B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1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31" name="Rectangle 362">
                <a:extLst>
                  <a:ext uri="{FF2B5EF4-FFF2-40B4-BE49-F238E27FC236}">
                    <a16:creationId xmlns:a16="http://schemas.microsoft.com/office/drawing/2014/main" id="{702A7A2B-0C73-470E-985D-F84F41A479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9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32" name="Rectangle 363">
                <a:extLst>
                  <a:ext uri="{FF2B5EF4-FFF2-40B4-BE49-F238E27FC236}">
                    <a16:creationId xmlns:a16="http://schemas.microsoft.com/office/drawing/2014/main" id="{8CB91C42-7E60-4149-9378-DB9C89E126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7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33" name="Rectangle 364">
                <a:extLst>
                  <a:ext uri="{FF2B5EF4-FFF2-40B4-BE49-F238E27FC236}">
                    <a16:creationId xmlns:a16="http://schemas.microsoft.com/office/drawing/2014/main" id="{7833C101-28CF-44E3-BB80-A7AAFC13DF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5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34" name="Rectangle 365">
                <a:extLst>
                  <a:ext uri="{FF2B5EF4-FFF2-40B4-BE49-F238E27FC236}">
                    <a16:creationId xmlns:a16="http://schemas.microsoft.com/office/drawing/2014/main" id="{A3211376-B0A2-497B-A259-8C111F9B44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3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35" name="Rectangle 366">
                <a:extLst>
                  <a:ext uri="{FF2B5EF4-FFF2-40B4-BE49-F238E27FC236}">
                    <a16:creationId xmlns:a16="http://schemas.microsoft.com/office/drawing/2014/main" id="{929B7BAF-3310-44C5-9FE3-6F5267252A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0" y="2909"/>
                <a:ext cx="12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36" name="Rectangle 367">
                <a:extLst>
                  <a:ext uri="{FF2B5EF4-FFF2-40B4-BE49-F238E27FC236}">
                    <a16:creationId xmlns:a16="http://schemas.microsoft.com/office/drawing/2014/main" id="{8BC05E64-0FB1-4C33-BAED-6EEAEDBAFF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8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37" name="Rectangle 368">
                <a:extLst>
                  <a:ext uri="{FF2B5EF4-FFF2-40B4-BE49-F238E27FC236}">
                    <a16:creationId xmlns:a16="http://schemas.microsoft.com/office/drawing/2014/main" id="{BF72274A-1279-4247-A8A7-82745EB1F1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6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38" name="Rectangle 369">
                <a:extLst>
                  <a:ext uri="{FF2B5EF4-FFF2-40B4-BE49-F238E27FC236}">
                    <a16:creationId xmlns:a16="http://schemas.microsoft.com/office/drawing/2014/main" id="{8414477D-5EA1-4B4B-95C9-15853E5662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4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39" name="Rectangle 370">
                <a:extLst>
                  <a:ext uri="{FF2B5EF4-FFF2-40B4-BE49-F238E27FC236}">
                    <a16:creationId xmlns:a16="http://schemas.microsoft.com/office/drawing/2014/main" id="{94ED5DFC-EB3E-418A-ABEC-10D764C723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2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40" name="Rectangle 371">
                <a:extLst>
                  <a:ext uri="{FF2B5EF4-FFF2-40B4-BE49-F238E27FC236}">
                    <a16:creationId xmlns:a16="http://schemas.microsoft.com/office/drawing/2014/main" id="{787E286A-4FF9-441F-9EB6-11531BFC02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0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41" name="Rectangle 372">
                <a:extLst>
                  <a:ext uri="{FF2B5EF4-FFF2-40B4-BE49-F238E27FC236}">
                    <a16:creationId xmlns:a16="http://schemas.microsoft.com/office/drawing/2014/main" id="{1FBB3FE9-03E2-424E-89BA-2830E55AEE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8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42" name="Rectangle 373">
                <a:extLst>
                  <a:ext uri="{FF2B5EF4-FFF2-40B4-BE49-F238E27FC236}">
                    <a16:creationId xmlns:a16="http://schemas.microsoft.com/office/drawing/2014/main" id="{DA9EA5E6-7B1C-4B53-95D3-F9E423C407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5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43" name="Rectangle 374">
                <a:extLst>
                  <a:ext uri="{FF2B5EF4-FFF2-40B4-BE49-F238E27FC236}">
                    <a16:creationId xmlns:a16="http://schemas.microsoft.com/office/drawing/2014/main" id="{943CC930-01FE-4FB2-8360-AF2E72631A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3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44" name="Rectangle 375">
                <a:extLst>
                  <a:ext uri="{FF2B5EF4-FFF2-40B4-BE49-F238E27FC236}">
                    <a16:creationId xmlns:a16="http://schemas.microsoft.com/office/drawing/2014/main" id="{BE8B1763-4D0D-45B0-A9C7-EEAA67AFAB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1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45" name="Rectangle 376">
                <a:extLst>
                  <a:ext uri="{FF2B5EF4-FFF2-40B4-BE49-F238E27FC236}">
                    <a16:creationId xmlns:a16="http://schemas.microsoft.com/office/drawing/2014/main" id="{75A1C980-BC62-452D-BF50-4F1E1DBD8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9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46" name="Rectangle 377">
                <a:extLst>
                  <a:ext uri="{FF2B5EF4-FFF2-40B4-BE49-F238E27FC236}">
                    <a16:creationId xmlns:a16="http://schemas.microsoft.com/office/drawing/2014/main" id="{2A4909A2-8320-4F5D-9300-13A9496A3C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7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47" name="Rectangle 378">
                <a:extLst>
                  <a:ext uri="{FF2B5EF4-FFF2-40B4-BE49-F238E27FC236}">
                    <a16:creationId xmlns:a16="http://schemas.microsoft.com/office/drawing/2014/main" id="{4E17E0A0-0582-430A-A7F3-26A832448E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48" name="Rectangle 379">
                <a:extLst>
                  <a:ext uri="{FF2B5EF4-FFF2-40B4-BE49-F238E27FC236}">
                    <a16:creationId xmlns:a16="http://schemas.microsoft.com/office/drawing/2014/main" id="{EB90A6DD-D5F3-4F05-900F-5A27577EBB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2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49" name="Rectangle 380">
                <a:extLst>
                  <a:ext uri="{FF2B5EF4-FFF2-40B4-BE49-F238E27FC236}">
                    <a16:creationId xmlns:a16="http://schemas.microsoft.com/office/drawing/2014/main" id="{30DB2D90-1C9D-4858-9E2F-836F9D4DEA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0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50" name="Rectangle 381">
                <a:extLst>
                  <a:ext uri="{FF2B5EF4-FFF2-40B4-BE49-F238E27FC236}">
                    <a16:creationId xmlns:a16="http://schemas.microsoft.com/office/drawing/2014/main" id="{F5DF0DF6-FD88-43FF-AA29-C908D28E86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8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51" name="Rectangle 382">
                <a:extLst>
                  <a:ext uri="{FF2B5EF4-FFF2-40B4-BE49-F238E27FC236}">
                    <a16:creationId xmlns:a16="http://schemas.microsoft.com/office/drawing/2014/main" id="{C33F26F8-649E-46B5-8E80-1B6AA3BAFC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6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52" name="Rectangle 383">
                <a:extLst>
                  <a:ext uri="{FF2B5EF4-FFF2-40B4-BE49-F238E27FC236}">
                    <a16:creationId xmlns:a16="http://schemas.microsoft.com/office/drawing/2014/main" id="{6D92CD17-4C46-4411-B13D-88D58C3311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4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53" name="Rectangle 384">
                <a:extLst>
                  <a:ext uri="{FF2B5EF4-FFF2-40B4-BE49-F238E27FC236}">
                    <a16:creationId xmlns:a16="http://schemas.microsoft.com/office/drawing/2014/main" id="{AC3FB0BD-C0A3-4560-BB98-421DAA3012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2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54" name="Rectangle 385">
                <a:extLst>
                  <a:ext uri="{FF2B5EF4-FFF2-40B4-BE49-F238E27FC236}">
                    <a16:creationId xmlns:a16="http://schemas.microsoft.com/office/drawing/2014/main" id="{40CA3D81-DA1F-4D7F-9140-2537CD62A6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9" y="2909"/>
                <a:ext cx="12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55" name="Rectangle 386">
                <a:extLst>
                  <a:ext uri="{FF2B5EF4-FFF2-40B4-BE49-F238E27FC236}">
                    <a16:creationId xmlns:a16="http://schemas.microsoft.com/office/drawing/2014/main" id="{F972A6E9-538F-4D93-A14C-979AC28872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7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56" name="Rectangle 387">
                <a:extLst>
                  <a:ext uri="{FF2B5EF4-FFF2-40B4-BE49-F238E27FC236}">
                    <a16:creationId xmlns:a16="http://schemas.microsoft.com/office/drawing/2014/main" id="{12CA2D95-DF2C-4BAA-966F-504FCC84DC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57" name="Rectangle 388">
                <a:extLst>
                  <a:ext uri="{FF2B5EF4-FFF2-40B4-BE49-F238E27FC236}">
                    <a16:creationId xmlns:a16="http://schemas.microsoft.com/office/drawing/2014/main" id="{6200B4F9-9D46-4D70-B9BE-595D948C4C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3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58" name="Rectangle 389">
                <a:extLst>
                  <a:ext uri="{FF2B5EF4-FFF2-40B4-BE49-F238E27FC236}">
                    <a16:creationId xmlns:a16="http://schemas.microsoft.com/office/drawing/2014/main" id="{72D956FA-4CF1-4C2A-8BC4-65B5F4DCF0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1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59" name="Rectangle 390">
                <a:extLst>
                  <a:ext uri="{FF2B5EF4-FFF2-40B4-BE49-F238E27FC236}">
                    <a16:creationId xmlns:a16="http://schemas.microsoft.com/office/drawing/2014/main" id="{C2031319-7314-432D-938E-D360FE114A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60" name="Rectangle 391">
                <a:extLst>
                  <a:ext uri="{FF2B5EF4-FFF2-40B4-BE49-F238E27FC236}">
                    <a16:creationId xmlns:a16="http://schemas.microsoft.com/office/drawing/2014/main" id="{2BAAFA25-1139-4AC4-822B-403FA0643D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61" name="Freeform 392">
                <a:extLst>
                  <a:ext uri="{FF2B5EF4-FFF2-40B4-BE49-F238E27FC236}">
                    <a16:creationId xmlns:a16="http://schemas.microsoft.com/office/drawing/2014/main" id="{B1F14780-FC99-407C-96A8-55E7AA8F39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" y="2909"/>
                <a:ext cx="6" cy="47"/>
              </a:xfrm>
              <a:custGeom>
                <a:avLst/>
                <a:gdLst>
                  <a:gd name="T0" fmla="*/ 33 w 33"/>
                  <a:gd name="T1" fmla="*/ 235 h 235"/>
                  <a:gd name="T2" fmla="*/ 0 w 33"/>
                  <a:gd name="T3" fmla="*/ 235 h 235"/>
                  <a:gd name="T4" fmla="*/ 0 w 33"/>
                  <a:gd name="T5" fmla="*/ 117 h 235"/>
                  <a:gd name="T6" fmla="*/ 0 w 33"/>
                  <a:gd name="T7" fmla="*/ 0 h 235"/>
                  <a:gd name="T8" fmla="*/ 33 w 33"/>
                  <a:gd name="T9" fmla="*/ 0 h 235"/>
                  <a:gd name="T10" fmla="*/ 33 w 33"/>
                  <a:gd name="T11" fmla="*/ 117 h 235"/>
                  <a:gd name="T12" fmla="*/ 33 w 33"/>
                  <a:gd name="T13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235">
                    <a:moveTo>
                      <a:pt x="33" y="235"/>
                    </a:moveTo>
                    <a:lnTo>
                      <a:pt x="0" y="235"/>
                    </a:lnTo>
                    <a:lnTo>
                      <a:pt x="0" y="117"/>
                    </a:lnTo>
                    <a:lnTo>
                      <a:pt x="0" y="0"/>
                    </a:lnTo>
                    <a:lnTo>
                      <a:pt x="33" y="0"/>
                    </a:lnTo>
                    <a:lnTo>
                      <a:pt x="33" y="117"/>
                    </a:lnTo>
                    <a:lnTo>
                      <a:pt x="33" y="235"/>
                    </a:lnTo>
                    <a:close/>
                  </a:path>
                </a:pathLst>
              </a:cu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62" name="Freeform 393">
                <a:extLst>
                  <a:ext uri="{FF2B5EF4-FFF2-40B4-BE49-F238E27FC236}">
                    <a16:creationId xmlns:a16="http://schemas.microsoft.com/office/drawing/2014/main" id="{EE93D6B1-9CC9-4E39-BA70-D0C5D75302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" y="2932"/>
                <a:ext cx="22" cy="24"/>
              </a:xfrm>
              <a:custGeom>
                <a:avLst/>
                <a:gdLst>
                  <a:gd name="T0" fmla="*/ 109 w 109"/>
                  <a:gd name="T1" fmla="*/ 0 h 118"/>
                  <a:gd name="T2" fmla="*/ 109 w 109"/>
                  <a:gd name="T3" fmla="*/ 118 h 118"/>
                  <a:gd name="T4" fmla="*/ 90 w 109"/>
                  <a:gd name="T5" fmla="*/ 116 h 118"/>
                  <a:gd name="T6" fmla="*/ 72 w 109"/>
                  <a:gd name="T7" fmla="*/ 111 h 118"/>
                  <a:gd name="T8" fmla="*/ 54 w 109"/>
                  <a:gd name="T9" fmla="*/ 103 h 118"/>
                  <a:gd name="T10" fmla="*/ 39 w 109"/>
                  <a:gd name="T11" fmla="*/ 91 h 118"/>
                  <a:gd name="T12" fmla="*/ 25 w 109"/>
                  <a:gd name="T13" fmla="*/ 76 h 118"/>
                  <a:gd name="T14" fmla="*/ 14 w 109"/>
                  <a:gd name="T15" fmla="*/ 59 h 118"/>
                  <a:gd name="T16" fmla="*/ 7 w 109"/>
                  <a:gd name="T17" fmla="*/ 40 h 118"/>
                  <a:gd name="T18" fmla="*/ 2 w 109"/>
                  <a:gd name="T19" fmla="*/ 20 h 118"/>
                  <a:gd name="T20" fmla="*/ 0 w 109"/>
                  <a:gd name="T21" fmla="*/ 0 h 118"/>
                  <a:gd name="T22" fmla="*/ 0 w 109"/>
                  <a:gd name="T23" fmla="*/ 0 h 118"/>
                  <a:gd name="T24" fmla="*/ 109 w 109"/>
                  <a:gd name="T25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9" h="118">
                    <a:moveTo>
                      <a:pt x="109" y="0"/>
                    </a:moveTo>
                    <a:lnTo>
                      <a:pt x="109" y="118"/>
                    </a:lnTo>
                    <a:lnTo>
                      <a:pt x="90" y="116"/>
                    </a:lnTo>
                    <a:lnTo>
                      <a:pt x="72" y="111"/>
                    </a:lnTo>
                    <a:lnTo>
                      <a:pt x="54" y="103"/>
                    </a:lnTo>
                    <a:lnTo>
                      <a:pt x="39" y="91"/>
                    </a:lnTo>
                    <a:lnTo>
                      <a:pt x="25" y="76"/>
                    </a:lnTo>
                    <a:lnTo>
                      <a:pt x="14" y="59"/>
                    </a:lnTo>
                    <a:lnTo>
                      <a:pt x="7" y="40"/>
                    </a:lnTo>
                    <a:lnTo>
                      <a:pt x="2" y="2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63" name="Freeform 394">
                <a:extLst>
                  <a:ext uri="{FF2B5EF4-FFF2-40B4-BE49-F238E27FC236}">
                    <a16:creationId xmlns:a16="http://schemas.microsoft.com/office/drawing/2014/main" id="{055D3879-ADEE-41A4-878D-BA8BF999DE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" y="2928"/>
                <a:ext cx="43" cy="4"/>
              </a:xfrm>
              <a:custGeom>
                <a:avLst/>
                <a:gdLst>
                  <a:gd name="T0" fmla="*/ 0 w 217"/>
                  <a:gd name="T1" fmla="*/ 23 h 23"/>
                  <a:gd name="T2" fmla="*/ 0 w 217"/>
                  <a:gd name="T3" fmla="*/ 0 h 23"/>
                  <a:gd name="T4" fmla="*/ 109 w 217"/>
                  <a:gd name="T5" fmla="*/ 0 h 23"/>
                  <a:gd name="T6" fmla="*/ 217 w 217"/>
                  <a:gd name="T7" fmla="*/ 0 h 23"/>
                  <a:gd name="T8" fmla="*/ 217 w 217"/>
                  <a:gd name="T9" fmla="*/ 23 h 23"/>
                  <a:gd name="T10" fmla="*/ 109 w 217"/>
                  <a:gd name="T11" fmla="*/ 23 h 23"/>
                  <a:gd name="T12" fmla="*/ 0 w 217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7" h="23">
                    <a:moveTo>
                      <a:pt x="0" y="23"/>
                    </a:moveTo>
                    <a:lnTo>
                      <a:pt x="0" y="0"/>
                    </a:lnTo>
                    <a:lnTo>
                      <a:pt x="109" y="0"/>
                    </a:lnTo>
                    <a:lnTo>
                      <a:pt x="217" y="0"/>
                    </a:lnTo>
                    <a:lnTo>
                      <a:pt x="217" y="23"/>
                    </a:lnTo>
                    <a:lnTo>
                      <a:pt x="109" y="23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64" name="Rectangle 395">
                <a:extLst>
                  <a:ext uri="{FF2B5EF4-FFF2-40B4-BE49-F238E27FC236}">
                    <a16:creationId xmlns:a16="http://schemas.microsoft.com/office/drawing/2014/main" id="{24F952F3-32E4-4330-88D5-15F021EF39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" y="2904"/>
                <a:ext cx="43" cy="12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65" name="Rectangle 396">
                <a:extLst>
                  <a:ext uri="{FF2B5EF4-FFF2-40B4-BE49-F238E27FC236}">
                    <a16:creationId xmlns:a16="http://schemas.microsoft.com/office/drawing/2014/main" id="{285493E8-38CF-442E-9C39-7CEF49F70B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" y="2880"/>
                <a:ext cx="43" cy="12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66" name="Rectangle 397">
                <a:extLst>
                  <a:ext uri="{FF2B5EF4-FFF2-40B4-BE49-F238E27FC236}">
                    <a16:creationId xmlns:a16="http://schemas.microsoft.com/office/drawing/2014/main" id="{27A64D53-DB3C-48E5-8465-FEE2F2A934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" y="2856"/>
                <a:ext cx="43" cy="12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67" name="Rectangle 398">
                <a:extLst>
                  <a:ext uri="{FF2B5EF4-FFF2-40B4-BE49-F238E27FC236}">
                    <a16:creationId xmlns:a16="http://schemas.microsoft.com/office/drawing/2014/main" id="{927CB25A-8C45-48AE-9CEE-EDF0965ED9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" y="2832"/>
                <a:ext cx="43" cy="12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68" name="Rectangle 399">
                <a:extLst>
                  <a:ext uri="{FF2B5EF4-FFF2-40B4-BE49-F238E27FC236}">
                    <a16:creationId xmlns:a16="http://schemas.microsoft.com/office/drawing/2014/main" id="{91AC3F71-710A-48DC-8CBF-5CBE871FF9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" y="2808"/>
                <a:ext cx="43" cy="12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69" name="Rectangle 400">
                <a:extLst>
                  <a:ext uri="{FF2B5EF4-FFF2-40B4-BE49-F238E27FC236}">
                    <a16:creationId xmlns:a16="http://schemas.microsoft.com/office/drawing/2014/main" id="{93F9146B-99E4-466C-B7A7-AC8D62F5F7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" y="2784"/>
                <a:ext cx="43" cy="12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70" name="Rectangle 401">
                <a:extLst>
                  <a:ext uri="{FF2B5EF4-FFF2-40B4-BE49-F238E27FC236}">
                    <a16:creationId xmlns:a16="http://schemas.microsoft.com/office/drawing/2014/main" id="{9D5DC808-DBE6-4257-A1E9-DEAC68CD8E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" y="2760"/>
                <a:ext cx="43" cy="12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71" name="Rectangle 402">
                <a:extLst>
                  <a:ext uri="{FF2B5EF4-FFF2-40B4-BE49-F238E27FC236}">
                    <a16:creationId xmlns:a16="http://schemas.microsoft.com/office/drawing/2014/main" id="{6CFF5F5A-782C-41D3-B73D-8069113C84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72" name="Rectangle 403">
                <a:extLst>
                  <a:ext uri="{FF2B5EF4-FFF2-40B4-BE49-F238E27FC236}">
                    <a16:creationId xmlns:a16="http://schemas.microsoft.com/office/drawing/2014/main" id="{4B84A276-9152-4812-A840-AF944FF6BB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73" name="Rectangle 404">
                <a:extLst>
                  <a:ext uri="{FF2B5EF4-FFF2-40B4-BE49-F238E27FC236}">
                    <a16:creationId xmlns:a16="http://schemas.microsoft.com/office/drawing/2014/main" id="{D661C4DA-3C65-43A4-82C2-75C1A63B7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2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74" name="Rectangle 405">
                <a:extLst>
                  <a:ext uri="{FF2B5EF4-FFF2-40B4-BE49-F238E27FC236}">
                    <a16:creationId xmlns:a16="http://schemas.microsoft.com/office/drawing/2014/main" id="{C353DE50-38F7-4279-B9D4-3E20E4B05D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4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11" name="Group 607">
              <a:extLst>
                <a:ext uri="{FF2B5EF4-FFF2-40B4-BE49-F238E27FC236}">
                  <a16:creationId xmlns:a16="http://schemas.microsoft.com/office/drawing/2014/main" id="{884AA753-C77B-4862-9963-62FA45F248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76" y="2733"/>
              <a:ext cx="3705" cy="223"/>
              <a:chOff x="776" y="2733"/>
              <a:chExt cx="3705" cy="223"/>
            </a:xfrm>
          </p:grpSpPr>
          <p:sp>
            <p:nvSpPr>
              <p:cNvPr id="475" name="Rectangle 407">
                <a:extLst>
                  <a:ext uri="{FF2B5EF4-FFF2-40B4-BE49-F238E27FC236}">
                    <a16:creationId xmlns:a16="http://schemas.microsoft.com/office/drawing/2014/main" id="{939D3948-114B-438C-8954-4443613AB0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6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76" name="Rectangle 408">
                <a:extLst>
                  <a:ext uri="{FF2B5EF4-FFF2-40B4-BE49-F238E27FC236}">
                    <a16:creationId xmlns:a16="http://schemas.microsoft.com/office/drawing/2014/main" id="{E04810F4-368F-4241-A588-99FC2B3E8D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8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77" name="Rectangle 409">
                <a:extLst>
                  <a:ext uri="{FF2B5EF4-FFF2-40B4-BE49-F238E27FC236}">
                    <a16:creationId xmlns:a16="http://schemas.microsoft.com/office/drawing/2014/main" id="{11AB5C1A-C62C-47F9-8297-45A8CF7A25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0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78" name="Rectangle 410">
                <a:extLst>
                  <a:ext uri="{FF2B5EF4-FFF2-40B4-BE49-F238E27FC236}">
                    <a16:creationId xmlns:a16="http://schemas.microsoft.com/office/drawing/2014/main" id="{425591CA-87C7-426E-BC9D-C82FA95A34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3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79" name="Rectangle 411">
                <a:extLst>
                  <a:ext uri="{FF2B5EF4-FFF2-40B4-BE49-F238E27FC236}">
                    <a16:creationId xmlns:a16="http://schemas.microsoft.com/office/drawing/2014/main" id="{37B3ACAE-0F6D-4C2F-B8B4-602BD1A802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5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80" name="Rectangle 412">
                <a:extLst>
                  <a:ext uri="{FF2B5EF4-FFF2-40B4-BE49-F238E27FC236}">
                    <a16:creationId xmlns:a16="http://schemas.microsoft.com/office/drawing/2014/main" id="{A659770E-CA90-4329-8771-3AE24028D2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7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81" name="Rectangle 413">
                <a:extLst>
                  <a:ext uri="{FF2B5EF4-FFF2-40B4-BE49-F238E27FC236}">
                    <a16:creationId xmlns:a16="http://schemas.microsoft.com/office/drawing/2014/main" id="{F0AC427B-848A-4B2C-900D-93D2174792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9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82" name="Rectangle 414">
                <a:extLst>
                  <a:ext uri="{FF2B5EF4-FFF2-40B4-BE49-F238E27FC236}">
                    <a16:creationId xmlns:a16="http://schemas.microsoft.com/office/drawing/2014/main" id="{E7D066FC-EC83-4BFD-A0DA-458C44619D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1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83" name="Rectangle 415">
                <a:extLst>
                  <a:ext uri="{FF2B5EF4-FFF2-40B4-BE49-F238E27FC236}">
                    <a16:creationId xmlns:a16="http://schemas.microsoft.com/office/drawing/2014/main" id="{9211E914-A167-4BBA-B8DE-6A463F1133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3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84" name="Rectangle 416">
                <a:extLst>
                  <a:ext uri="{FF2B5EF4-FFF2-40B4-BE49-F238E27FC236}">
                    <a16:creationId xmlns:a16="http://schemas.microsoft.com/office/drawing/2014/main" id="{42B5FB69-76C8-455B-9FBE-3B42168CFA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5" y="2733"/>
                <a:ext cx="12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85" name="Rectangle 417">
                <a:extLst>
                  <a:ext uri="{FF2B5EF4-FFF2-40B4-BE49-F238E27FC236}">
                    <a16:creationId xmlns:a16="http://schemas.microsoft.com/office/drawing/2014/main" id="{49A198D9-A61C-43AF-BA81-E1C07BBF8D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8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86" name="Rectangle 418">
                <a:extLst>
                  <a:ext uri="{FF2B5EF4-FFF2-40B4-BE49-F238E27FC236}">
                    <a16:creationId xmlns:a16="http://schemas.microsoft.com/office/drawing/2014/main" id="{1A4E904C-9A75-4283-B2CC-6ACAACC187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0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87" name="Rectangle 419">
                <a:extLst>
                  <a:ext uri="{FF2B5EF4-FFF2-40B4-BE49-F238E27FC236}">
                    <a16:creationId xmlns:a16="http://schemas.microsoft.com/office/drawing/2014/main" id="{19441DE4-32BF-4905-9594-F35EA78E95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2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88" name="Rectangle 420">
                <a:extLst>
                  <a:ext uri="{FF2B5EF4-FFF2-40B4-BE49-F238E27FC236}">
                    <a16:creationId xmlns:a16="http://schemas.microsoft.com/office/drawing/2014/main" id="{69AF3389-3270-46D7-9049-63ABA31B3C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4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89" name="Rectangle 421">
                <a:extLst>
                  <a:ext uri="{FF2B5EF4-FFF2-40B4-BE49-F238E27FC236}">
                    <a16:creationId xmlns:a16="http://schemas.microsoft.com/office/drawing/2014/main" id="{354AA8F2-A0F4-4BC1-A7C8-961391457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6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90" name="Rectangle 422">
                <a:extLst>
                  <a:ext uri="{FF2B5EF4-FFF2-40B4-BE49-F238E27FC236}">
                    <a16:creationId xmlns:a16="http://schemas.microsoft.com/office/drawing/2014/main" id="{B6B91185-27C2-4720-837C-FC73CD3FA2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8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91" name="Rectangle 423">
                <a:extLst>
                  <a:ext uri="{FF2B5EF4-FFF2-40B4-BE49-F238E27FC236}">
                    <a16:creationId xmlns:a16="http://schemas.microsoft.com/office/drawing/2014/main" id="{2E8C0A97-3CA9-49CD-A344-6AB037B380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1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92" name="Rectangle 424">
                <a:extLst>
                  <a:ext uri="{FF2B5EF4-FFF2-40B4-BE49-F238E27FC236}">
                    <a16:creationId xmlns:a16="http://schemas.microsoft.com/office/drawing/2014/main" id="{371A5E3D-3B19-49CB-9259-3ED3E69B68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3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93" name="Rectangle 425">
                <a:extLst>
                  <a:ext uri="{FF2B5EF4-FFF2-40B4-BE49-F238E27FC236}">
                    <a16:creationId xmlns:a16="http://schemas.microsoft.com/office/drawing/2014/main" id="{3365C48E-6332-4E49-B34E-142F5804C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5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94" name="Rectangle 426">
                <a:extLst>
                  <a:ext uri="{FF2B5EF4-FFF2-40B4-BE49-F238E27FC236}">
                    <a16:creationId xmlns:a16="http://schemas.microsoft.com/office/drawing/2014/main" id="{98FEA2E7-1D8C-406E-A6DB-9743F6CBDC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7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95" name="Rectangle 427">
                <a:extLst>
                  <a:ext uri="{FF2B5EF4-FFF2-40B4-BE49-F238E27FC236}">
                    <a16:creationId xmlns:a16="http://schemas.microsoft.com/office/drawing/2014/main" id="{51A324AD-D54D-480D-93B2-28E2942618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9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96" name="Rectangle 428">
                <a:extLst>
                  <a:ext uri="{FF2B5EF4-FFF2-40B4-BE49-F238E27FC236}">
                    <a16:creationId xmlns:a16="http://schemas.microsoft.com/office/drawing/2014/main" id="{9622A017-A72B-403B-B7E5-3EA20D57FE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1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97" name="Rectangle 429">
                <a:extLst>
                  <a:ext uri="{FF2B5EF4-FFF2-40B4-BE49-F238E27FC236}">
                    <a16:creationId xmlns:a16="http://schemas.microsoft.com/office/drawing/2014/main" id="{B0A0ED43-9E06-4414-A5FE-29907C5B05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3" y="2733"/>
                <a:ext cx="12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98" name="Rectangle 430">
                <a:extLst>
                  <a:ext uri="{FF2B5EF4-FFF2-40B4-BE49-F238E27FC236}">
                    <a16:creationId xmlns:a16="http://schemas.microsoft.com/office/drawing/2014/main" id="{7A12BFC0-C887-4432-8406-97B1574023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6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99" name="Rectangle 431">
                <a:extLst>
                  <a:ext uri="{FF2B5EF4-FFF2-40B4-BE49-F238E27FC236}">
                    <a16:creationId xmlns:a16="http://schemas.microsoft.com/office/drawing/2014/main" id="{E1F03D53-56F0-4E08-A025-0AC414C5A2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8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00" name="Rectangle 432">
                <a:extLst>
                  <a:ext uri="{FF2B5EF4-FFF2-40B4-BE49-F238E27FC236}">
                    <a16:creationId xmlns:a16="http://schemas.microsoft.com/office/drawing/2014/main" id="{81443B78-D40B-4EA9-82AD-14CDFBC2E2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0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01" name="Rectangle 433">
                <a:extLst>
                  <a:ext uri="{FF2B5EF4-FFF2-40B4-BE49-F238E27FC236}">
                    <a16:creationId xmlns:a16="http://schemas.microsoft.com/office/drawing/2014/main" id="{91201EDD-2383-43A5-9640-009CB3535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2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02" name="Rectangle 434">
                <a:extLst>
                  <a:ext uri="{FF2B5EF4-FFF2-40B4-BE49-F238E27FC236}">
                    <a16:creationId xmlns:a16="http://schemas.microsoft.com/office/drawing/2014/main" id="{AAFB52D4-065B-476E-A98B-A71CBA818B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4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03" name="Rectangle 435">
                <a:extLst>
                  <a:ext uri="{FF2B5EF4-FFF2-40B4-BE49-F238E27FC236}">
                    <a16:creationId xmlns:a16="http://schemas.microsoft.com/office/drawing/2014/main" id="{0472E2D1-60AF-4A06-A31D-A33AD61002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6" y="2733"/>
                <a:ext cx="12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04" name="Rectangle 436">
                <a:extLst>
                  <a:ext uri="{FF2B5EF4-FFF2-40B4-BE49-F238E27FC236}">
                    <a16:creationId xmlns:a16="http://schemas.microsoft.com/office/drawing/2014/main" id="{172E1FAA-97E3-4E2C-87F5-342ABBA377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9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05" name="Rectangle 437">
                <a:extLst>
                  <a:ext uri="{FF2B5EF4-FFF2-40B4-BE49-F238E27FC236}">
                    <a16:creationId xmlns:a16="http://schemas.microsoft.com/office/drawing/2014/main" id="{27F83CDA-9826-4B66-86E5-AE595F2E71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41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06" name="Rectangle 438">
                <a:extLst>
                  <a:ext uri="{FF2B5EF4-FFF2-40B4-BE49-F238E27FC236}">
                    <a16:creationId xmlns:a16="http://schemas.microsoft.com/office/drawing/2014/main" id="{11FD967A-A90C-42F4-BC88-5FCFDD9BD8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07" name="Rectangle 439">
                <a:extLst>
                  <a:ext uri="{FF2B5EF4-FFF2-40B4-BE49-F238E27FC236}">
                    <a16:creationId xmlns:a16="http://schemas.microsoft.com/office/drawing/2014/main" id="{2BDE7D4A-6D87-4907-8770-04726CEFEC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5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08" name="Rectangle 440">
                <a:extLst>
                  <a:ext uri="{FF2B5EF4-FFF2-40B4-BE49-F238E27FC236}">
                    <a16:creationId xmlns:a16="http://schemas.microsoft.com/office/drawing/2014/main" id="{A64B3D1E-1268-4EBD-8905-852BCE297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07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09" name="Rectangle 441">
                <a:extLst>
                  <a:ext uri="{FF2B5EF4-FFF2-40B4-BE49-F238E27FC236}">
                    <a16:creationId xmlns:a16="http://schemas.microsoft.com/office/drawing/2014/main" id="{C938000B-6547-4815-A082-CA31D9DE7C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29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10" name="Rectangle 442">
                <a:extLst>
                  <a:ext uri="{FF2B5EF4-FFF2-40B4-BE49-F238E27FC236}">
                    <a16:creationId xmlns:a16="http://schemas.microsoft.com/office/drawing/2014/main" id="{520B9658-1B58-4F5D-A539-6FA10A494F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2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11" name="Rectangle 443">
                <a:extLst>
                  <a:ext uri="{FF2B5EF4-FFF2-40B4-BE49-F238E27FC236}">
                    <a16:creationId xmlns:a16="http://schemas.microsoft.com/office/drawing/2014/main" id="{6D178860-392E-4995-93C1-1AA3A7040D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4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12" name="Rectangle 444">
                <a:extLst>
                  <a:ext uri="{FF2B5EF4-FFF2-40B4-BE49-F238E27FC236}">
                    <a16:creationId xmlns:a16="http://schemas.microsoft.com/office/drawing/2014/main" id="{D5DB35D6-4FEF-49A7-80B8-6AEA4272CD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6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13" name="Rectangle 445">
                <a:extLst>
                  <a:ext uri="{FF2B5EF4-FFF2-40B4-BE49-F238E27FC236}">
                    <a16:creationId xmlns:a16="http://schemas.microsoft.com/office/drawing/2014/main" id="{010DED3E-749D-4508-8A64-C8DA2EFCBA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8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14" name="Rectangle 446">
                <a:extLst>
                  <a:ext uri="{FF2B5EF4-FFF2-40B4-BE49-F238E27FC236}">
                    <a16:creationId xmlns:a16="http://schemas.microsoft.com/office/drawing/2014/main" id="{FD01D687-5BC9-4345-8F43-7AA83B6BC8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40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15" name="Rectangle 447">
                <a:extLst>
                  <a:ext uri="{FF2B5EF4-FFF2-40B4-BE49-F238E27FC236}">
                    <a16:creationId xmlns:a16="http://schemas.microsoft.com/office/drawing/2014/main" id="{93399655-CCCD-48FB-B305-9305984A0F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62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16" name="Rectangle 448">
                <a:extLst>
                  <a:ext uri="{FF2B5EF4-FFF2-40B4-BE49-F238E27FC236}">
                    <a16:creationId xmlns:a16="http://schemas.microsoft.com/office/drawing/2014/main" id="{E7648A97-51E6-44F5-AD02-9164723668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4" y="2733"/>
                <a:ext cx="12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17" name="Rectangle 449">
                <a:extLst>
                  <a:ext uri="{FF2B5EF4-FFF2-40B4-BE49-F238E27FC236}">
                    <a16:creationId xmlns:a16="http://schemas.microsoft.com/office/drawing/2014/main" id="{05DAF7DC-703E-4B47-8AB2-CC80EFDE52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07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18" name="Rectangle 450">
                <a:extLst>
                  <a:ext uri="{FF2B5EF4-FFF2-40B4-BE49-F238E27FC236}">
                    <a16:creationId xmlns:a16="http://schemas.microsoft.com/office/drawing/2014/main" id="{8F57FE69-4189-4486-8343-42298737CE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9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19" name="Rectangle 451">
                <a:extLst>
                  <a:ext uri="{FF2B5EF4-FFF2-40B4-BE49-F238E27FC236}">
                    <a16:creationId xmlns:a16="http://schemas.microsoft.com/office/drawing/2014/main" id="{5B5F96E1-357C-46D6-9F49-CC059DDAC3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51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20" name="Rectangle 452">
                <a:extLst>
                  <a:ext uri="{FF2B5EF4-FFF2-40B4-BE49-F238E27FC236}">
                    <a16:creationId xmlns:a16="http://schemas.microsoft.com/office/drawing/2014/main" id="{7CAAC5B2-CBE5-4D4D-A314-22D6C44B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3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21" name="Rectangle 453">
                <a:extLst>
                  <a:ext uri="{FF2B5EF4-FFF2-40B4-BE49-F238E27FC236}">
                    <a16:creationId xmlns:a16="http://schemas.microsoft.com/office/drawing/2014/main" id="{4D15B62A-A50E-4EAF-828D-1295D642AA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5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22" name="Rectangle 454">
                <a:extLst>
                  <a:ext uri="{FF2B5EF4-FFF2-40B4-BE49-F238E27FC236}">
                    <a16:creationId xmlns:a16="http://schemas.microsoft.com/office/drawing/2014/main" id="{AF4EC9E5-0FFD-493D-A4E2-BFD3C6189E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7" y="2733"/>
                <a:ext cx="12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23" name="Rectangle 455">
                <a:extLst>
                  <a:ext uri="{FF2B5EF4-FFF2-40B4-BE49-F238E27FC236}">
                    <a16:creationId xmlns:a16="http://schemas.microsoft.com/office/drawing/2014/main" id="{88867E20-9E22-49A9-8303-191D66C730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40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24" name="Rectangle 456">
                <a:extLst>
                  <a:ext uri="{FF2B5EF4-FFF2-40B4-BE49-F238E27FC236}">
                    <a16:creationId xmlns:a16="http://schemas.microsoft.com/office/drawing/2014/main" id="{A1092BA2-3916-4211-9AC9-B17A5E7E98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62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25" name="Rectangle 457">
                <a:extLst>
                  <a:ext uri="{FF2B5EF4-FFF2-40B4-BE49-F238E27FC236}">
                    <a16:creationId xmlns:a16="http://schemas.microsoft.com/office/drawing/2014/main" id="{0EE9CB6A-D0D7-4091-9DF4-3F1126803A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84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26" name="Rectangle 458">
                <a:extLst>
                  <a:ext uri="{FF2B5EF4-FFF2-40B4-BE49-F238E27FC236}">
                    <a16:creationId xmlns:a16="http://schemas.microsoft.com/office/drawing/2014/main" id="{8161F22A-ABC5-4D0D-BE22-2959AA9B8F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06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27" name="Rectangle 459">
                <a:extLst>
                  <a:ext uri="{FF2B5EF4-FFF2-40B4-BE49-F238E27FC236}">
                    <a16:creationId xmlns:a16="http://schemas.microsoft.com/office/drawing/2014/main" id="{53C77419-6576-407E-84AC-4A884CE34A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8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28" name="Rectangle 460">
                <a:extLst>
                  <a:ext uri="{FF2B5EF4-FFF2-40B4-BE49-F238E27FC236}">
                    <a16:creationId xmlns:a16="http://schemas.microsoft.com/office/drawing/2014/main" id="{011E2CD1-3421-47C9-ADED-0F5A59AB5B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50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29" name="Rectangle 461">
                <a:extLst>
                  <a:ext uri="{FF2B5EF4-FFF2-40B4-BE49-F238E27FC236}">
                    <a16:creationId xmlns:a16="http://schemas.microsoft.com/office/drawing/2014/main" id="{8D5228A5-5C6F-467F-9C52-712C1D3758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3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30" name="Rectangle 462">
                <a:extLst>
                  <a:ext uri="{FF2B5EF4-FFF2-40B4-BE49-F238E27FC236}">
                    <a16:creationId xmlns:a16="http://schemas.microsoft.com/office/drawing/2014/main" id="{2083B0B2-7476-4AF6-8A22-9D61A9894C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95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31" name="Rectangle 463">
                <a:extLst>
                  <a:ext uri="{FF2B5EF4-FFF2-40B4-BE49-F238E27FC236}">
                    <a16:creationId xmlns:a16="http://schemas.microsoft.com/office/drawing/2014/main" id="{9945085A-4ABA-42AA-928F-F24BF1276F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17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32" name="Rectangle 464">
                <a:extLst>
                  <a:ext uri="{FF2B5EF4-FFF2-40B4-BE49-F238E27FC236}">
                    <a16:creationId xmlns:a16="http://schemas.microsoft.com/office/drawing/2014/main" id="{2D4CD31F-E866-402E-ACFD-CEA2C9C1A0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33" name="Rectangle 465">
                <a:extLst>
                  <a:ext uri="{FF2B5EF4-FFF2-40B4-BE49-F238E27FC236}">
                    <a16:creationId xmlns:a16="http://schemas.microsoft.com/office/drawing/2014/main" id="{E2E9369E-B6B9-41E6-B241-CC7CD4F08D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1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34" name="Rectangle 466">
                <a:extLst>
                  <a:ext uri="{FF2B5EF4-FFF2-40B4-BE49-F238E27FC236}">
                    <a16:creationId xmlns:a16="http://schemas.microsoft.com/office/drawing/2014/main" id="{06D32CDA-BE39-4936-A3D2-ED9A224F14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83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35" name="Rectangle 467">
                <a:extLst>
                  <a:ext uri="{FF2B5EF4-FFF2-40B4-BE49-F238E27FC236}">
                    <a16:creationId xmlns:a16="http://schemas.microsoft.com/office/drawing/2014/main" id="{91159CA1-93CF-414F-A883-8EC91B5998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5" y="2733"/>
                <a:ext cx="12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36" name="Rectangle 468">
                <a:extLst>
                  <a:ext uri="{FF2B5EF4-FFF2-40B4-BE49-F238E27FC236}">
                    <a16:creationId xmlns:a16="http://schemas.microsoft.com/office/drawing/2014/main" id="{770FBB1F-287D-4597-8A3C-774899F554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8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37" name="Rectangle 469">
                <a:extLst>
                  <a:ext uri="{FF2B5EF4-FFF2-40B4-BE49-F238E27FC236}">
                    <a16:creationId xmlns:a16="http://schemas.microsoft.com/office/drawing/2014/main" id="{3BD39826-E0F4-47BE-A40F-2A4F58536E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50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38" name="Rectangle 470">
                <a:extLst>
                  <a:ext uri="{FF2B5EF4-FFF2-40B4-BE49-F238E27FC236}">
                    <a16:creationId xmlns:a16="http://schemas.microsoft.com/office/drawing/2014/main" id="{BEE42023-187A-44CE-BBE3-F4A9A3D4C2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72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39" name="Rectangle 471">
                <a:extLst>
                  <a:ext uri="{FF2B5EF4-FFF2-40B4-BE49-F238E27FC236}">
                    <a16:creationId xmlns:a16="http://schemas.microsoft.com/office/drawing/2014/main" id="{E609B676-E02A-4030-8ADC-F9E8C9D132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94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40" name="Rectangle 472">
                <a:extLst>
                  <a:ext uri="{FF2B5EF4-FFF2-40B4-BE49-F238E27FC236}">
                    <a16:creationId xmlns:a16="http://schemas.microsoft.com/office/drawing/2014/main" id="{766A521C-504E-482D-A356-403C593471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16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41" name="Rectangle 473">
                <a:extLst>
                  <a:ext uri="{FF2B5EF4-FFF2-40B4-BE49-F238E27FC236}">
                    <a16:creationId xmlns:a16="http://schemas.microsoft.com/office/drawing/2014/main" id="{BA464D15-9B35-49CE-920A-69499B25DD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8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42" name="Rectangle 474">
                <a:extLst>
                  <a:ext uri="{FF2B5EF4-FFF2-40B4-BE49-F238E27FC236}">
                    <a16:creationId xmlns:a16="http://schemas.microsoft.com/office/drawing/2014/main" id="{3A2491FA-204C-4011-90A8-D8691E2E78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1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43" name="Rectangle 475">
                <a:extLst>
                  <a:ext uri="{FF2B5EF4-FFF2-40B4-BE49-F238E27FC236}">
                    <a16:creationId xmlns:a16="http://schemas.microsoft.com/office/drawing/2014/main" id="{4BA77A1D-6189-4522-BDAF-897BF7AA7E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83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44" name="Rectangle 476">
                <a:extLst>
                  <a:ext uri="{FF2B5EF4-FFF2-40B4-BE49-F238E27FC236}">
                    <a16:creationId xmlns:a16="http://schemas.microsoft.com/office/drawing/2014/main" id="{0CB9E70A-F0FC-435A-88C8-4B65A8F679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5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45" name="Rectangle 477">
                <a:extLst>
                  <a:ext uri="{FF2B5EF4-FFF2-40B4-BE49-F238E27FC236}">
                    <a16:creationId xmlns:a16="http://schemas.microsoft.com/office/drawing/2014/main" id="{1C2B572E-5677-421A-99D7-0B1BBDB61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7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46" name="Rectangle 478">
                <a:extLst>
                  <a:ext uri="{FF2B5EF4-FFF2-40B4-BE49-F238E27FC236}">
                    <a16:creationId xmlns:a16="http://schemas.microsoft.com/office/drawing/2014/main" id="{8EE02A14-F9A8-434D-83AD-9E33CDEB97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9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47" name="Rectangle 479">
                <a:extLst>
                  <a:ext uri="{FF2B5EF4-FFF2-40B4-BE49-F238E27FC236}">
                    <a16:creationId xmlns:a16="http://schemas.microsoft.com/office/drawing/2014/main" id="{A0716677-C674-485D-8A15-A8EAD08B09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1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48" name="Rectangle 480">
                <a:extLst>
                  <a:ext uri="{FF2B5EF4-FFF2-40B4-BE49-F238E27FC236}">
                    <a16:creationId xmlns:a16="http://schemas.microsoft.com/office/drawing/2014/main" id="{BC2CB811-974A-4DF8-AB67-C3E11A7FCD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94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49" name="Rectangle 481">
                <a:extLst>
                  <a:ext uri="{FF2B5EF4-FFF2-40B4-BE49-F238E27FC236}">
                    <a16:creationId xmlns:a16="http://schemas.microsoft.com/office/drawing/2014/main" id="{FFEC4EC6-75A5-4EC4-9071-A698AD344A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6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50" name="Rectangle 482">
                <a:extLst>
                  <a:ext uri="{FF2B5EF4-FFF2-40B4-BE49-F238E27FC236}">
                    <a16:creationId xmlns:a16="http://schemas.microsoft.com/office/drawing/2014/main" id="{CFB72987-5204-4779-8571-B8A65CB6A2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8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51" name="Rectangle 483">
                <a:extLst>
                  <a:ext uri="{FF2B5EF4-FFF2-40B4-BE49-F238E27FC236}">
                    <a16:creationId xmlns:a16="http://schemas.microsoft.com/office/drawing/2014/main" id="{49629877-5338-4BDA-BDFF-49342BB4B1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60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52" name="Rectangle 484">
                <a:extLst>
                  <a:ext uri="{FF2B5EF4-FFF2-40B4-BE49-F238E27FC236}">
                    <a16:creationId xmlns:a16="http://schemas.microsoft.com/office/drawing/2014/main" id="{84BF9D21-557D-4AC3-A884-04273AC6A3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2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53" name="Rectangle 485">
                <a:extLst>
                  <a:ext uri="{FF2B5EF4-FFF2-40B4-BE49-F238E27FC236}">
                    <a16:creationId xmlns:a16="http://schemas.microsoft.com/office/drawing/2014/main" id="{AAC46A8F-15A6-4E85-9ECA-F3CB7AF50B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04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54" name="Rectangle 486">
                <a:extLst>
                  <a:ext uri="{FF2B5EF4-FFF2-40B4-BE49-F238E27FC236}">
                    <a16:creationId xmlns:a16="http://schemas.microsoft.com/office/drawing/2014/main" id="{0A3689C2-F716-44F9-917D-5122CA6D5D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6" y="2733"/>
                <a:ext cx="12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55" name="Rectangle 487">
                <a:extLst>
                  <a:ext uri="{FF2B5EF4-FFF2-40B4-BE49-F238E27FC236}">
                    <a16:creationId xmlns:a16="http://schemas.microsoft.com/office/drawing/2014/main" id="{9F00F54F-8EF6-488F-BC7B-AA9C9AAF7E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9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56" name="Rectangle 488">
                <a:extLst>
                  <a:ext uri="{FF2B5EF4-FFF2-40B4-BE49-F238E27FC236}">
                    <a16:creationId xmlns:a16="http://schemas.microsoft.com/office/drawing/2014/main" id="{4D51AD26-C22C-4237-B0F8-293AF507DF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1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57" name="Rectangle 489">
                <a:extLst>
                  <a:ext uri="{FF2B5EF4-FFF2-40B4-BE49-F238E27FC236}">
                    <a16:creationId xmlns:a16="http://schemas.microsoft.com/office/drawing/2014/main" id="{FF8B82D5-6CDD-4294-B789-534E32CEB1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3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58" name="Rectangle 490">
                <a:extLst>
                  <a:ext uri="{FF2B5EF4-FFF2-40B4-BE49-F238E27FC236}">
                    <a16:creationId xmlns:a16="http://schemas.microsoft.com/office/drawing/2014/main" id="{40C545ED-3717-4AF1-A8C9-7C4A1BEB10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15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59" name="Rectangle 491">
                <a:extLst>
                  <a:ext uri="{FF2B5EF4-FFF2-40B4-BE49-F238E27FC236}">
                    <a16:creationId xmlns:a16="http://schemas.microsoft.com/office/drawing/2014/main" id="{710EAA6D-3BF5-46BF-A977-426E962F72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37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60" name="Rectangle 492">
                <a:extLst>
                  <a:ext uri="{FF2B5EF4-FFF2-40B4-BE49-F238E27FC236}">
                    <a16:creationId xmlns:a16="http://schemas.microsoft.com/office/drawing/2014/main" id="{52D20781-20B1-40DB-841E-A91E9BDE64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59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61" name="Rectangle 493">
                <a:extLst>
                  <a:ext uri="{FF2B5EF4-FFF2-40B4-BE49-F238E27FC236}">
                    <a16:creationId xmlns:a16="http://schemas.microsoft.com/office/drawing/2014/main" id="{F03A557B-8B6F-4A18-BDC5-3F271B2470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2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62" name="Rectangle 494">
                <a:extLst>
                  <a:ext uri="{FF2B5EF4-FFF2-40B4-BE49-F238E27FC236}">
                    <a16:creationId xmlns:a16="http://schemas.microsoft.com/office/drawing/2014/main" id="{F99054EC-3CC7-44A1-9BF5-FE25812963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4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63" name="Rectangle 495">
                <a:extLst>
                  <a:ext uri="{FF2B5EF4-FFF2-40B4-BE49-F238E27FC236}">
                    <a16:creationId xmlns:a16="http://schemas.microsoft.com/office/drawing/2014/main" id="{4AC27F85-32EE-4FCB-A429-C61C1F0BF7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6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64" name="Rectangle 496">
                <a:extLst>
                  <a:ext uri="{FF2B5EF4-FFF2-40B4-BE49-F238E27FC236}">
                    <a16:creationId xmlns:a16="http://schemas.microsoft.com/office/drawing/2014/main" id="{CF9A0F04-8833-4977-A104-5D2BD69201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8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65" name="Rectangle 497">
                <a:extLst>
                  <a:ext uri="{FF2B5EF4-FFF2-40B4-BE49-F238E27FC236}">
                    <a16:creationId xmlns:a16="http://schemas.microsoft.com/office/drawing/2014/main" id="{8B141984-93C3-4DC4-AE56-745E9002BD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70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66" name="Rectangle 498">
                <a:extLst>
                  <a:ext uri="{FF2B5EF4-FFF2-40B4-BE49-F238E27FC236}">
                    <a16:creationId xmlns:a16="http://schemas.microsoft.com/office/drawing/2014/main" id="{13C0E7BB-6DC4-4C68-99FA-BA8D84933A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2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67" name="Rectangle 499">
                <a:extLst>
                  <a:ext uri="{FF2B5EF4-FFF2-40B4-BE49-F238E27FC236}">
                    <a16:creationId xmlns:a16="http://schemas.microsoft.com/office/drawing/2014/main" id="{44E35C6D-5E0E-4D85-8585-D17FB1B62D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14" y="2733"/>
                <a:ext cx="12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68" name="Rectangle 500">
                <a:extLst>
                  <a:ext uri="{FF2B5EF4-FFF2-40B4-BE49-F238E27FC236}">
                    <a16:creationId xmlns:a16="http://schemas.microsoft.com/office/drawing/2014/main" id="{9BEFE2A6-8FB3-434E-8EC8-7C7B31E2D3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7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69" name="Rectangle 501">
                <a:extLst>
                  <a:ext uri="{FF2B5EF4-FFF2-40B4-BE49-F238E27FC236}">
                    <a16:creationId xmlns:a16="http://schemas.microsoft.com/office/drawing/2014/main" id="{48CB0050-82C3-497F-8C73-5800C45600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59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70" name="Rectangle 502">
                <a:extLst>
                  <a:ext uri="{FF2B5EF4-FFF2-40B4-BE49-F238E27FC236}">
                    <a16:creationId xmlns:a16="http://schemas.microsoft.com/office/drawing/2014/main" id="{4F1DD26E-1441-4CB6-9DAF-2F74104F1A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81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71" name="Rectangle 503">
                <a:extLst>
                  <a:ext uri="{FF2B5EF4-FFF2-40B4-BE49-F238E27FC236}">
                    <a16:creationId xmlns:a16="http://schemas.microsoft.com/office/drawing/2014/main" id="{80F68993-AED0-488E-AFDA-7ABC1FA5CC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03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72" name="Rectangle 504">
                <a:extLst>
                  <a:ext uri="{FF2B5EF4-FFF2-40B4-BE49-F238E27FC236}">
                    <a16:creationId xmlns:a16="http://schemas.microsoft.com/office/drawing/2014/main" id="{A97B8A2C-1223-4577-93DF-AC0BEE2457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5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73" name="Rectangle 505">
                <a:extLst>
                  <a:ext uri="{FF2B5EF4-FFF2-40B4-BE49-F238E27FC236}">
                    <a16:creationId xmlns:a16="http://schemas.microsoft.com/office/drawing/2014/main" id="{390AE37B-E4C2-4286-A985-875121E729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47" y="2733"/>
                <a:ext cx="12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74" name="Rectangle 506">
                <a:extLst>
                  <a:ext uri="{FF2B5EF4-FFF2-40B4-BE49-F238E27FC236}">
                    <a16:creationId xmlns:a16="http://schemas.microsoft.com/office/drawing/2014/main" id="{0A2AA9DB-D1E4-4C8B-B285-A6436E34A9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0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75" name="Rectangle 507">
                <a:extLst>
                  <a:ext uri="{FF2B5EF4-FFF2-40B4-BE49-F238E27FC236}">
                    <a16:creationId xmlns:a16="http://schemas.microsoft.com/office/drawing/2014/main" id="{3AE1EEA7-86ED-4160-82CA-94A36EC638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2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76" name="Rectangle 508">
                <a:extLst>
                  <a:ext uri="{FF2B5EF4-FFF2-40B4-BE49-F238E27FC236}">
                    <a16:creationId xmlns:a16="http://schemas.microsoft.com/office/drawing/2014/main" id="{5A85F5C7-7624-46BB-97C8-A5748DFAE0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14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77" name="Rectangle 509">
                <a:extLst>
                  <a:ext uri="{FF2B5EF4-FFF2-40B4-BE49-F238E27FC236}">
                    <a16:creationId xmlns:a16="http://schemas.microsoft.com/office/drawing/2014/main" id="{62A4D69C-97D7-43EC-A840-FED945E140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6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78" name="Rectangle 510">
                <a:extLst>
                  <a:ext uri="{FF2B5EF4-FFF2-40B4-BE49-F238E27FC236}">
                    <a16:creationId xmlns:a16="http://schemas.microsoft.com/office/drawing/2014/main" id="{7FE2B054-1F84-4972-94A3-1D4F7F5657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8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79" name="Rectangle 511">
                <a:extLst>
                  <a:ext uri="{FF2B5EF4-FFF2-40B4-BE49-F238E27FC236}">
                    <a16:creationId xmlns:a16="http://schemas.microsoft.com/office/drawing/2014/main" id="{E584B97C-EAE9-4E0D-B6B3-37CC01306C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80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80" name="Rectangle 512">
                <a:extLst>
                  <a:ext uri="{FF2B5EF4-FFF2-40B4-BE49-F238E27FC236}">
                    <a16:creationId xmlns:a16="http://schemas.microsoft.com/office/drawing/2014/main" id="{738C1471-8357-4EC5-9DA3-54986C95D0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03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81" name="Rectangle 513">
                <a:extLst>
                  <a:ext uri="{FF2B5EF4-FFF2-40B4-BE49-F238E27FC236}">
                    <a16:creationId xmlns:a16="http://schemas.microsoft.com/office/drawing/2014/main" id="{B5587237-0CFB-4443-BCD0-B870ED0266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25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82" name="Rectangle 514">
                <a:extLst>
                  <a:ext uri="{FF2B5EF4-FFF2-40B4-BE49-F238E27FC236}">
                    <a16:creationId xmlns:a16="http://schemas.microsoft.com/office/drawing/2014/main" id="{D51718C4-9627-4CF6-BBEC-BD1C7ECFA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7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83" name="Rectangle 515">
                <a:extLst>
                  <a:ext uri="{FF2B5EF4-FFF2-40B4-BE49-F238E27FC236}">
                    <a16:creationId xmlns:a16="http://schemas.microsoft.com/office/drawing/2014/main" id="{ACFC8BF5-8499-419D-A469-CA5D2049FB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9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84" name="Rectangle 516">
                <a:extLst>
                  <a:ext uri="{FF2B5EF4-FFF2-40B4-BE49-F238E27FC236}">
                    <a16:creationId xmlns:a16="http://schemas.microsoft.com/office/drawing/2014/main" id="{A356A1A1-23A2-419F-B27B-F6D4B79D90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91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85" name="Rectangle 517">
                <a:extLst>
                  <a:ext uri="{FF2B5EF4-FFF2-40B4-BE49-F238E27FC236}">
                    <a16:creationId xmlns:a16="http://schemas.microsoft.com/office/drawing/2014/main" id="{725DE24A-7A12-4FD2-AF52-3FA2CB053F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3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86" name="Rectangle 518">
                <a:extLst>
                  <a:ext uri="{FF2B5EF4-FFF2-40B4-BE49-F238E27FC236}">
                    <a16:creationId xmlns:a16="http://schemas.microsoft.com/office/drawing/2014/main" id="{6FB42B3B-85FD-4853-A902-A72F335A7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5" y="2733"/>
                <a:ext cx="12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87" name="Rectangle 519">
                <a:extLst>
                  <a:ext uri="{FF2B5EF4-FFF2-40B4-BE49-F238E27FC236}">
                    <a16:creationId xmlns:a16="http://schemas.microsoft.com/office/drawing/2014/main" id="{B13FA9C5-2340-479A-8C61-C1184E6630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8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88" name="Rectangle 520">
                <a:extLst>
                  <a:ext uri="{FF2B5EF4-FFF2-40B4-BE49-F238E27FC236}">
                    <a16:creationId xmlns:a16="http://schemas.microsoft.com/office/drawing/2014/main" id="{C68C860E-2FDE-4939-8D74-106FACDCF3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0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89" name="Rectangle 521">
                <a:extLst>
                  <a:ext uri="{FF2B5EF4-FFF2-40B4-BE49-F238E27FC236}">
                    <a16:creationId xmlns:a16="http://schemas.microsoft.com/office/drawing/2014/main" id="{31F2B43F-B304-42A3-9C27-98FA619D92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2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90" name="Rectangle 522">
                <a:extLst>
                  <a:ext uri="{FF2B5EF4-FFF2-40B4-BE49-F238E27FC236}">
                    <a16:creationId xmlns:a16="http://schemas.microsoft.com/office/drawing/2014/main" id="{A7B12528-2C20-496D-A37B-6D7EB6887D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4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91" name="Rectangle 523">
                <a:extLst>
                  <a:ext uri="{FF2B5EF4-FFF2-40B4-BE49-F238E27FC236}">
                    <a16:creationId xmlns:a16="http://schemas.microsoft.com/office/drawing/2014/main" id="{C91AABB1-E964-4C92-B05C-DF6705E73A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46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92" name="Rectangle 524">
                <a:extLst>
                  <a:ext uri="{FF2B5EF4-FFF2-40B4-BE49-F238E27FC236}">
                    <a16:creationId xmlns:a16="http://schemas.microsoft.com/office/drawing/2014/main" id="{865F3200-F16C-452F-931C-77657B7134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8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93" name="Rectangle 525">
                <a:extLst>
                  <a:ext uri="{FF2B5EF4-FFF2-40B4-BE49-F238E27FC236}">
                    <a16:creationId xmlns:a16="http://schemas.microsoft.com/office/drawing/2014/main" id="{66EC6633-B96A-4187-A84A-4B12F0360A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1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94" name="Rectangle 526">
                <a:extLst>
                  <a:ext uri="{FF2B5EF4-FFF2-40B4-BE49-F238E27FC236}">
                    <a16:creationId xmlns:a16="http://schemas.microsoft.com/office/drawing/2014/main" id="{1A0F6ADF-4372-4FEC-BFD8-6D67D8EF85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13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95" name="Rectangle 527">
                <a:extLst>
                  <a:ext uri="{FF2B5EF4-FFF2-40B4-BE49-F238E27FC236}">
                    <a16:creationId xmlns:a16="http://schemas.microsoft.com/office/drawing/2014/main" id="{3807DDE8-E86F-44B3-BC76-6A60A86016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35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96" name="Rectangle 528">
                <a:extLst>
                  <a:ext uri="{FF2B5EF4-FFF2-40B4-BE49-F238E27FC236}">
                    <a16:creationId xmlns:a16="http://schemas.microsoft.com/office/drawing/2014/main" id="{0D0CB185-AB69-4F0A-879D-0392ACBD61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7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97" name="Rectangle 529">
                <a:extLst>
                  <a:ext uri="{FF2B5EF4-FFF2-40B4-BE49-F238E27FC236}">
                    <a16:creationId xmlns:a16="http://schemas.microsoft.com/office/drawing/2014/main" id="{CADAE152-663B-47F6-AB46-5F826DCEE0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9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98" name="Rectangle 530">
                <a:extLst>
                  <a:ext uri="{FF2B5EF4-FFF2-40B4-BE49-F238E27FC236}">
                    <a16:creationId xmlns:a16="http://schemas.microsoft.com/office/drawing/2014/main" id="{A684AF7F-5043-4EDA-B3A9-9B433AB260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01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99" name="Rectangle 531">
                <a:extLst>
                  <a:ext uri="{FF2B5EF4-FFF2-40B4-BE49-F238E27FC236}">
                    <a16:creationId xmlns:a16="http://schemas.microsoft.com/office/drawing/2014/main" id="{CECBDAA6-2A67-43E5-95C1-5734A4F8E0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4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00" name="Rectangle 532">
                <a:extLst>
                  <a:ext uri="{FF2B5EF4-FFF2-40B4-BE49-F238E27FC236}">
                    <a16:creationId xmlns:a16="http://schemas.microsoft.com/office/drawing/2014/main" id="{3E6146F6-DA0B-4668-8BC2-3BB69E8509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6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01" name="Rectangle 533">
                <a:extLst>
                  <a:ext uri="{FF2B5EF4-FFF2-40B4-BE49-F238E27FC236}">
                    <a16:creationId xmlns:a16="http://schemas.microsoft.com/office/drawing/2014/main" id="{82E79191-A8F2-4050-8EB8-1F76A28ECF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68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02" name="Rectangle 534">
                <a:extLst>
                  <a:ext uri="{FF2B5EF4-FFF2-40B4-BE49-F238E27FC236}">
                    <a16:creationId xmlns:a16="http://schemas.microsoft.com/office/drawing/2014/main" id="{9B038809-7633-4E9F-8AC2-50DEE75A22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90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03" name="Rectangle 535">
                <a:extLst>
                  <a:ext uri="{FF2B5EF4-FFF2-40B4-BE49-F238E27FC236}">
                    <a16:creationId xmlns:a16="http://schemas.microsoft.com/office/drawing/2014/main" id="{D093964E-CF74-41AF-92AC-850534BC09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12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04" name="Rectangle 536">
                <a:extLst>
                  <a:ext uri="{FF2B5EF4-FFF2-40B4-BE49-F238E27FC236}">
                    <a16:creationId xmlns:a16="http://schemas.microsoft.com/office/drawing/2014/main" id="{708B4EA8-82D5-4271-9E10-94B0FD65E6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34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05" name="Rectangle 537">
                <a:extLst>
                  <a:ext uri="{FF2B5EF4-FFF2-40B4-BE49-F238E27FC236}">
                    <a16:creationId xmlns:a16="http://schemas.microsoft.com/office/drawing/2014/main" id="{B330469B-3BC4-4942-85B3-5CF73CE8C7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6" y="2733"/>
                <a:ext cx="12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06" name="Rectangle 538">
                <a:extLst>
                  <a:ext uri="{FF2B5EF4-FFF2-40B4-BE49-F238E27FC236}">
                    <a16:creationId xmlns:a16="http://schemas.microsoft.com/office/drawing/2014/main" id="{54AA964C-88E2-4600-B3A7-0954297E62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79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07" name="Rectangle 539">
                <a:extLst>
                  <a:ext uri="{FF2B5EF4-FFF2-40B4-BE49-F238E27FC236}">
                    <a16:creationId xmlns:a16="http://schemas.microsoft.com/office/drawing/2014/main" id="{823D0FE8-4CB4-4994-9886-60E34B139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1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08" name="Rectangle 540">
                <a:extLst>
                  <a:ext uri="{FF2B5EF4-FFF2-40B4-BE49-F238E27FC236}">
                    <a16:creationId xmlns:a16="http://schemas.microsoft.com/office/drawing/2014/main" id="{25CEEB9C-45E3-47CA-B492-AB0A61FF39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3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09" name="Rectangle 541">
                <a:extLst>
                  <a:ext uri="{FF2B5EF4-FFF2-40B4-BE49-F238E27FC236}">
                    <a16:creationId xmlns:a16="http://schemas.microsoft.com/office/drawing/2014/main" id="{7AEFC612-E2AD-4AE1-8B43-53329D2067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5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10" name="Rectangle 542">
                <a:extLst>
                  <a:ext uri="{FF2B5EF4-FFF2-40B4-BE49-F238E27FC236}">
                    <a16:creationId xmlns:a16="http://schemas.microsoft.com/office/drawing/2014/main" id="{04F96848-1F7B-424A-9879-A8DE37E4F3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67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11" name="Rectangle 543">
                <a:extLst>
                  <a:ext uri="{FF2B5EF4-FFF2-40B4-BE49-F238E27FC236}">
                    <a16:creationId xmlns:a16="http://schemas.microsoft.com/office/drawing/2014/main" id="{8B9263C5-8963-4C09-B358-B8EB31DDC7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89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12" name="Rectangle 544">
                <a:extLst>
                  <a:ext uri="{FF2B5EF4-FFF2-40B4-BE49-F238E27FC236}">
                    <a16:creationId xmlns:a16="http://schemas.microsoft.com/office/drawing/2014/main" id="{4D20E269-231F-45B8-9442-03B486A95D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2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13" name="Rectangle 545">
                <a:extLst>
                  <a:ext uri="{FF2B5EF4-FFF2-40B4-BE49-F238E27FC236}">
                    <a16:creationId xmlns:a16="http://schemas.microsoft.com/office/drawing/2014/main" id="{BD43BF0E-F357-41F6-92A8-322FC957B2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4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14" name="Rectangle 546">
                <a:extLst>
                  <a:ext uri="{FF2B5EF4-FFF2-40B4-BE49-F238E27FC236}">
                    <a16:creationId xmlns:a16="http://schemas.microsoft.com/office/drawing/2014/main" id="{A89C00BF-9886-44A0-879E-845013ADE7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56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15" name="Rectangle 547">
                <a:extLst>
                  <a:ext uri="{FF2B5EF4-FFF2-40B4-BE49-F238E27FC236}">
                    <a16:creationId xmlns:a16="http://schemas.microsoft.com/office/drawing/2014/main" id="{CA93AB6C-1943-4B00-9FA5-534FC42DAA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78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16" name="Rectangle 548">
                <a:extLst>
                  <a:ext uri="{FF2B5EF4-FFF2-40B4-BE49-F238E27FC236}">
                    <a16:creationId xmlns:a16="http://schemas.microsoft.com/office/drawing/2014/main" id="{77D8137D-989F-45CE-9156-714F2CAAC5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0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17" name="Rectangle 549">
                <a:extLst>
                  <a:ext uri="{FF2B5EF4-FFF2-40B4-BE49-F238E27FC236}">
                    <a16:creationId xmlns:a16="http://schemas.microsoft.com/office/drawing/2014/main" id="{CD939C50-C1C9-4262-BF14-55F2B1CE4E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22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18" name="Rectangle 550">
                <a:extLst>
                  <a:ext uri="{FF2B5EF4-FFF2-40B4-BE49-F238E27FC236}">
                    <a16:creationId xmlns:a16="http://schemas.microsoft.com/office/drawing/2014/main" id="{EFA61AC4-AC44-475D-8E50-740FA078DA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45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19" name="Rectangle 551">
                <a:extLst>
                  <a:ext uri="{FF2B5EF4-FFF2-40B4-BE49-F238E27FC236}">
                    <a16:creationId xmlns:a16="http://schemas.microsoft.com/office/drawing/2014/main" id="{CF1EAE36-1311-4BE5-9B68-A7A2E0F909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67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20" name="Rectangle 552">
                <a:extLst>
                  <a:ext uri="{FF2B5EF4-FFF2-40B4-BE49-F238E27FC236}">
                    <a16:creationId xmlns:a16="http://schemas.microsoft.com/office/drawing/2014/main" id="{ECB085C9-9B6E-4BEF-9233-C1BA0E9EDB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89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21" name="Rectangle 553">
                <a:extLst>
                  <a:ext uri="{FF2B5EF4-FFF2-40B4-BE49-F238E27FC236}">
                    <a16:creationId xmlns:a16="http://schemas.microsoft.com/office/drawing/2014/main" id="{0A5A83D6-EDC1-45C8-9AEA-05F301E4D7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11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22" name="Rectangle 554">
                <a:extLst>
                  <a:ext uri="{FF2B5EF4-FFF2-40B4-BE49-F238E27FC236}">
                    <a16:creationId xmlns:a16="http://schemas.microsoft.com/office/drawing/2014/main" id="{881F3DBF-FD06-441E-8903-C74D41C995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3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23" name="Rectangle 555">
                <a:extLst>
                  <a:ext uri="{FF2B5EF4-FFF2-40B4-BE49-F238E27FC236}">
                    <a16:creationId xmlns:a16="http://schemas.microsoft.com/office/drawing/2014/main" id="{A0468167-8F85-4B59-AF86-F324D1447D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55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24" name="Rectangle 556">
                <a:extLst>
                  <a:ext uri="{FF2B5EF4-FFF2-40B4-BE49-F238E27FC236}">
                    <a16:creationId xmlns:a16="http://schemas.microsoft.com/office/drawing/2014/main" id="{B7037256-A6EF-4806-A3DE-FB511BCD88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77" y="2733"/>
                <a:ext cx="12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25" name="Rectangle 557">
                <a:extLst>
                  <a:ext uri="{FF2B5EF4-FFF2-40B4-BE49-F238E27FC236}">
                    <a16:creationId xmlns:a16="http://schemas.microsoft.com/office/drawing/2014/main" id="{958E8E23-D60F-4FA0-825C-D0D2BEFA15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0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26" name="Rectangle 558">
                <a:extLst>
                  <a:ext uri="{FF2B5EF4-FFF2-40B4-BE49-F238E27FC236}">
                    <a16:creationId xmlns:a16="http://schemas.microsoft.com/office/drawing/2014/main" id="{35EC2C6D-B6A6-4B65-BC5E-4A84443A14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2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27" name="Rectangle 559">
                <a:extLst>
                  <a:ext uri="{FF2B5EF4-FFF2-40B4-BE49-F238E27FC236}">
                    <a16:creationId xmlns:a16="http://schemas.microsoft.com/office/drawing/2014/main" id="{15A34C7D-8E3F-47C7-8064-3A37283A5E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44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28" name="Rectangle 560">
                <a:extLst>
                  <a:ext uri="{FF2B5EF4-FFF2-40B4-BE49-F238E27FC236}">
                    <a16:creationId xmlns:a16="http://schemas.microsoft.com/office/drawing/2014/main" id="{88FF627E-3284-4F38-B947-F4D89BA5DB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6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29" name="Rectangle 561">
                <a:extLst>
                  <a:ext uri="{FF2B5EF4-FFF2-40B4-BE49-F238E27FC236}">
                    <a16:creationId xmlns:a16="http://schemas.microsoft.com/office/drawing/2014/main" id="{0457D4BD-8DF1-4601-A7EA-1972CBC5BD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88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30" name="Rectangle 562">
                <a:extLst>
                  <a:ext uri="{FF2B5EF4-FFF2-40B4-BE49-F238E27FC236}">
                    <a16:creationId xmlns:a16="http://schemas.microsoft.com/office/drawing/2014/main" id="{B0B41811-E873-437D-B1E8-094014452F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10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31" name="Rectangle 563">
                <a:extLst>
                  <a:ext uri="{FF2B5EF4-FFF2-40B4-BE49-F238E27FC236}">
                    <a16:creationId xmlns:a16="http://schemas.microsoft.com/office/drawing/2014/main" id="{AFD8195C-38C8-47FF-9448-58F72D0CA2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33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32" name="Rectangle 564">
                <a:extLst>
                  <a:ext uri="{FF2B5EF4-FFF2-40B4-BE49-F238E27FC236}">
                    <a16:creationId xmlns:a16="http://schemas.microsoft.com/office/drawing/2014/main" id="{A1BC321D-9972-4543-AD47-C3D1ED88C8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5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33" name="Rectangle 565">
                <a:extLst>
                  <a:ext uri="{FF2B5EF4-FFF2-40B4-BE49-F238E27FC236}">
                    <a16:creationId xmlns:a16="http://schemas.microsoft.com/office/drawing/2014/main" id="{17AF7D55-7D55-4860-A9C0-220BAF0D6E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7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34" name="Rectangle 566">
                <a:extLst>
                  <a:ext uri="{FF2B5EF4-FFF2-40B4-BE49-F238E27FC236}">
                    <a16:creationId xmlns:a16="http://schemas.microsoft.com/office/drawing/2014/main" id="{B57F36F4-3AD9-4DE3-9BD0-7C52C363C8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9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35" name="Rectangle 567">
                <a:extLst>
                  <a:ext uri="{FF2B5EF4-FFF2-40B4-BE49-F238E27FC236}">
                    <a16:creationId xmlns:a16="http://schemas.microsoft.com/office/drawing/2014/main" id="{A398E199-81C3-4BFF-9030-4B5083116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1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36" name="Rectangle 568">
                <a:extLst>
                  <a:ext uri="{FF2B5EF4-FFF2-40B4-BE49-F238E27FC236}">
                    <a16:creationId xmlns:a16="http://schemas.microsoft.com/office/drawing/2014/main" id="{7EEDBC2D-7694-4CB2-A3D9-F24F1544CD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43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37" name="Rectangle 569">
                <a:extLst>
                  <a:ext uri="{FF2B5EF4-FFF2-40B4-BE49-F238E27FC236}">
                    <a16:creationId xmlns:a16="http://schemas.microsoft.com/office/drawing/2014/main" id="{7D64C26C-FBA4-4393-868A-AA3D03B11F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65" y="2733"/>
                <a:ext cx="12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38" name="Rectangle 570">
                <a:extLst>
                  <a:ext uri="{FF2B5EF4-FFF2-40B4-BE49-F238E27FC236}">
                    <a16:creationId xmlns:a16="http://schemas.microsoft.com/office/drawing/2014/main" id="{140681D5-BF12-4F63-9D49-FD61DE420F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88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39" name="Rectangle 571">
                <a:extLst>
                  <a:ext uri="{FF2B5EF4-FFF2-40B4-BE49-F238E27FC236}">
                    <a16:creationId xmlns:a16="http://schemas.microsoft.com/office/drawing/2014/main" id="{829B4D08-1A93-484D-8D68-FA8C875CEB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10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40" name="Rectangle 572">
                <a:extLst>
                  <a:ext uri="{FF2B5EF4-FFF2-40B4-BE49-F238E27FC236}">
                    <a16:creationId xmlns:a16="http://schemas.microsoft.com/office/drawing/2014/main" id="{BED397DC-3427-45B5-8988-EC6C8D7ACC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" y="2733"/>
                <a:ext cx="11" cy="48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41" name="Freeform 573">
                <a:extLst>
                  <a:ext uri="{FF2B5EF4-FFF2-40B4-BE49-F238E27FC236}">
                    <a16:creationId xmlns:a16="http://schemas.microsoft.com/office/drawing/2014/main" id="{6C5810AD-A6D0-4A92-B4B4-9711878DA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4" y="2733"/>
                <a:ext cx="5" cy="48"/>
              </a:xfrm>
              <a:custGeom>
                <a:avLst/>
                <a:gdLst>
                  <a:gd name="T0" fmla="*/ 0 w 25"/>
                  <a:gd name="T1" fmla="*/ 0 h 236"/>
                  <a:gd name="T2" fmla="*/ 25 w 25"/>
                  <a:gd name="T3" fmla="*/ 0 h 236"/>
                  <a:gd name="T4" fmla="*/ 25 w 25"/>
                  <a:gd name="T5" fmla="*/ 118 h 236"/>
                  <a:gd name="T6" fmla="*/ 25 w 25"/>
                  <a:gd name="T7" fmla="*/ 236 h 236"/>
                  <a:gd name="T8" fmla="*/ 0 w 25"/>
                  <a:gd name="T9" fmla="*/ 236 h 236"/>
                  <a:gd name="T10" fmla="*/ 0 w 25"/>
                  <a:gd name="T11" fmla="*/ 118 h 236"/>
                  <a:gd name="T12" fmla="*/ 0 w 25"/>
                  <a:gd name="T13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236">
                    <a:moveTo>
                      <a:pt x="0" y="0"/>
                    </a:moveTo>
                    <a:lnTo>
                      <a:pt x="25" y="0"/>
                    </a:lnTo>
                    <a:lnTo>
                      <a:pt x="25" y="118"/>
                    </a:lnTo>
                    <a:lnTo>
                      <a:pt x="25" y="236"/>
                    </a:lnTo>
                    <a:lnTo>
                      <a:pt x="0" y="236"/>
                    </a:lnTo>
                    <a:lnTo>
                      <a:pt x="0" y="1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42" name="Freeform 574">
                <a:extLst>
                  <a:ext uri="{FF2B5EF4-FFF2-40B4-BE49-F238E27FC236}">
                    <a16:creationId xmlns:a16="http://schemas.microsoft.com/office/drawing/2014/main" id="{42640267-4A23-427B-94F6-6B32CA589D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9" y="2733"/>
                <a:ext cx="22" cy="24"/>
              </a:xfrm>
              <a:custGeom>
                <a:avLst/>
                <a:gdLst>
                  <a:gd name="T0" fmla="*/ 0 w 108"/>
                  <a:gd name="T1" fmla="*/ 118 h 118"/>
                  <a:gd name="T2" fmla="*/ 0 w 108"/>
                  <a:gd name="T3" fmla="*/ 0 h 118"/>
                  <a:gd name="T4" fmla="*/ 18 w 108"/>
                  <a:gd name="T5" fmla="*/ 3 h 118"/>
                  <a:gd name="T6" fmla="*/ 36 w 108"/>
                  <a:gd name="T7" fmla="*/ 7 h 118"/>
                  <a:gd name="T8" fmla="*/ 54 w 108"/>
                  <a:gd name="T9" fmla="*/ 16 h 118"/>
                  <a:gd name="T10" fmla="*/ 69 w 108"/>
                  <a:gd name="T11" fmla="*/ 27 h 118"/>
                  <a:gd name="T12" fmla="*/ 83 w 108"/>
                  <a:gd name="T13" fmla="*/ 43 h 118"/>
                  <a:gd name="T14" fmla="*/ 94 w 108"/>
                  <a:gd name="T15" fmla="*/ 59 h 118"/>
                  <a:gd name="T16" fmla="*/ 102 w 108"/>
                  <a:gd name="T17" fmla="*/ 78 h 118"/>
                  <a:gd name="T18" fmla="*/ 106 w 108"/>
                  <a:gd name="T19" fmla="*/ 98 h 118"/>
                  <a:gd name="T20" fmla="*/ 108 w 108"/>
                  <a:gd name="T21" fmla="*/ 118 h 118"/>
                  <a:gd name="T22" fmla="*/ 108 w 108"/>
                  <a:gd name="T23" fmla="*/ 118 h 118"/>
                  <a:gd name="T24" fmla="*/ 0 w 108"/>
                  <a:gd name="T25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8" h="118">
                    <a:moveTo>
                      <a:pt x="0" y="118"/>
                    </a:moveTo>
                    <a:lnTo>
                      <a:pt x="0" y="0"/>
                    </a:lnTo>
                    <a:lnTo>
                      <a:pt x="18" y="3"/>
                    </a:lnTo>
                    <a:lnTo>
                      <a:pt x="36" y="7"/>
                    </a:lnTo>
                    <a:lnTo>
                      <a:pt x="54" y="16"/>
                    </a:lnTo>
                    <a:lnTo>
                      <a:pt x="69" y="27"/>
                    </a:lnTo>
                    <a:lnTo>
                      <a:pt x="83" y="43"/>
                    </a:lnTo>
                    <a:lnTo>
                      <a:pt x="94" y="59"/>
                    </a:lnTo>
                    <a:lnTo>
                      <a:pt x="102" y="78"/>
                    </a:lnTo>
                    <a:lnTo>
                      <a:pt x="106" y="98"/>
                    </a:lnTo>
                    <a:lnTo>
                      <a:pt x="108" y="118"/>
                    </a:lnTo>
                    <a:lnTo>
                      <a:pt x="108" y="118"/>
                    </a:lnTo>
                    <a:lnTo>
                      <a:pt x="0" y="118"/>
                    </a:lnTo>
                    <a:close/>
                  </a:path>
                </a:pathLst>
              </a:cu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43" name="Freeform 575">
                <a:extLst>
                  <a:ext uri="{FF2B5EF4-FFF2-40B4-BE49-F238E27FC236}">
                    <a16:creationId xmlns:a16="http://schemas.microsoft.com/office/drawing/2014/main" id="{D12DF32C-BB4E-4BE2-B184-360EFE1787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7" y="2757"/>
                <a:ext cx="44" cy="7"/>
              </a:xfrm>
              <a:custGeom>
                <a:avLst/>
                <a:gdLst>
                  <a:gd name="T0" fmla="*/ 217 w 217"/>
                  <a:gd name="T1" fmla="*/ 0 h 33"/>
                  <a:gd name="T2" fmla="*/ 217 w 217"/>
                  <a:gd name="T3" fmla="*/ 33 h 33"/>
                  <a:gd name="T4" fmla="*/ 109 w 217"/>
                  <a:gd name="T5" fmla="*/ 33 h 33"/>
                  <a:gd name="T6" fmla="*/ 0 w 217"/>
                  <a:gd name="T7" fmla="*/ 33 h 33"/>
                  <a:gd name="T8" fmla="*/ 0 w 217"/>
                  <a:gd name="T9" fmla="*/ 0 h 33"/>
                  <a:gd name="T10" fmla="*/ 109 w 217"/>
                  <a:gd name="T11" fmla="*/ 0 h 33"/>
                  <a:gd name="T12" fmla="*/ 217 w 217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7" h="33">
                    <a:moveTo>
                      <a:pt x="217" y="0"/>
                    </a:moveTo>
                    <a:lnTo>
                      <a:pt x="217" y="33"/>
                    </a:lnTo>
                    <a:lnTo>
                      <a:pt x="109" y="33"/>
                    </a:lnTo>
                    <a:lnTo>
                      <a:pt x="0" y="33"/>
                    </a:lnTo>
                    <a:lnTo>
                      <a:pt x="0" y="0"/>
                    </a:lnTo>
                    <a:lnTo>
                      <a:pt x="109" y="0"/>
                    </a:lnTo>
                    <a:lnTo>
                      <a:pt x="217" y="0"/>
                    </a:lnTo>
                    <a:close/>
                  </a:path>
                </a:pathLst>
              </a:cu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44" name="Rectangle 576">
                <a:extLst>
                  <a:ext uri="{FF2B5EF4-FFF2-40B4-BE49-F238E27FC236}">
                    <a16:creationId xmlns:a16="http://schemas.microsoft.com/office/drawing/2014/main" id="{9F50F6A0-8745-4D79-B59D-DCD6BAFF42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7" y="2776"/>
                <a:ext cx="44" cy="12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45" name="Rectangle 577">
                <a:extLst>
                  <a:ext uri="{FF2B5EF4-FFF2-40B4-BE49-F238E27FC236}">
                    <a16:creationId xmlns:a16="http://schemas.microsoft.com/office/drawing/2014/main" id="{3F545C53-819C-4B36-97B1-F620062F58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7" y="2800"/>
                <a:ext cx="44" cy="12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46" name="Rectangle 578">
                <a:extLst>
                  <a:ext uri="{FF2B5EF4-FFF2-40B4-BE49-F238E27FC236}">
                    <a16:creationId xmlns:a16="http://schemas.microsoft.com/office/drawing/2014/main" id="{E574B271-B851-4786-89F7-A053195AD1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7" y="2824"/>
                <a:ext cx="44" cy="12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47" name="Rectangle 579">
                <a:extLst>
                  <a:ext uri="{FF2B5EF4-FFF2-40B4-BE49-F238E27FC236}">
                    <a16:creationId xmlns:a16="http://schemas.microsoft.com/office/drawing/2014/main" id="{CB188A57-6C5A-42A5-88F6-3583A51C9C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7" y="2848"/>
                <a:ext cx="44" cy="12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48" name="Rectangle 580">
                <a:extLst>
                  <a:ext uri="{FF2B5EF4-FFF2-40B4-BE49-F238E27FC236}">
                    <a16:creationId xmlns:a16="http://schemas.microsoft.com/office/drawing/2014/main" id="{1817D29A-26CA-4F35-B83C-34DBE5D880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7" y="2872"/>
                <a:ext cx="44" cy="12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49" name="Rectangle 581">
                <a:extLst>
                  <a:ext uri="{FF2B5EF4-FFF2-40B4-BE49-F238E27FC236}">
                    <a16:creationId xmlns:a16="http://schemas.microsoft.com/office/drawing/2014/main" id="{3221763A-481B-4651-B6F2-EF64BA1FD6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7" y="2896"/>
                <a:ext cx="44" cy="12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50" name="Rectangle 582">
                <a:extLst>
                  <a:ext uri="{FF2B5EF4-FFF2-40B4-BE49-F238E27FC236}">
                    <a16:creationId xmlns:a16="http://schemas.microsoft.com/office/drawing/2014/main" id="{476FBB4E-9404-4ED0-8BC0-BF8BBADF50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7" y="2920"/>
                <a:ext cx="44" cy="12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51" name="Rectangle 583">
                <a:extLst>
                  <a:ext uri="{FF2B5EF4-FFF2-40B4-BE49-F238E27FC236}">
                    <a16:creationId xmlns:a16="http://schemas.microsoft.com/office/drawing/2014/main" id="{83BE603C-68D3-432A-8441-FDD75089AF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8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52" name="Rectangle 584">
                <a:extLst>
                  <a:ext uri="{FF2B5EF4-FFF2-40B4-BE49-F238E27FC236}">
                    <a16:creationId xmlns:a16="http://schemas.microsoft.com/office/drawing/2014/main" id="{16E516E2-C955-4DDF-9202-A655F93A2D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15" y="2909"/>
                <a:ext cx="12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53" name="Rectangle 585">
                <a:extLst>
                  <a:ext uri="{FF2B5EF4-FFF2-40B4-BE49-F238E27FC236}">
                    <a16:creationId xmlns:a16="http://schemas.microsoft.com/office/drawing/2014/main" id="{F623C32A-833A-4A9D-8735-525A87B805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3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54" name="Rectangle 586">
                <a:extLst>
                  <a:ext uri="{FF2B5EF4-FFF2-40B4-BE49-F238E27FC236}">
                    <a16:creationId xmlns:a16="http://schemas.microsoft.com/office/drawing/2014/main" id="{23B19BB4-E8A1-4615-85DB-BC78BB4686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71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55" name="Rectangle 587">
                <a:extLst>
                  <a:ext uri="{FF2B5EF4-FFF2-40B4-BE49-F238E27FC236}">
                    <a16:creationId xmlns:a16="http://schemas.microsoft.com/office/drawing/2014/main" id="{4553490E-5385-434E-9B7A-EA0D959083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49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56" name="Rectangle 588">
                <a:extLst>
                  <a:ext uri="{FF2B5EF4-FFF2-40B4-BE49-F238E27FC236}">
                    <a16:creationId xmlns:a16="http://schemas.microsoft.com/office/drawing/2014/main" id="{0D41F140-EA32-4B15-988B-1B8CDD7DC4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7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57" name="Rectangle 589">
                <a:extLst>
                  <a:ext uri="{FF2B5EF4-FFF2-40B4-BE49-F238E27FC236}">
                    <a16:creationId xmlns:a16="http://schemas.microsoft.com/office/drawing/2014/main" id="{E4556BFB-1F10-4449-914C-0C484F0F80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05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58" name="Rectangle 590">
                <a:extLst>
                  <a:ext uri="{FF2B5EF4-FFF2-40B4-BE49-F238E27FC236}">
                    <a16:creationId xmlns:a16="http://schemas.microsoft.com/office/drawing/2014/main" id="{584EAB68-8E3C-4E28-B8DA-7B9744C08E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3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59" name="Rectangle 591">
                <a:extLst>
                  <a:ext uri="{FF2B5EF4-FFF2-40B4-BE49-F238E27FC236}">
                    <a16:creationId xmlns:a16="http://schemas.microsoft.com/office/drawing/2014/main" id="{EFCA7143-5B80-49E5-874B-26DABA40F9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0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60" name="Rectangle 592">
                <a:extLst>
                  <a:ext uri="{FF2B5EF4-FFF2-40B4-BE49-F238E27FC236}">
                    <a16:creationId xmlns:a16="http://schemas.microsoft.com/office/drawing/2014/main" id="{34FDD1B1-66AB-4058-A69F-73B0DA03E1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38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61" name="Rectangle 593">
                <a:extLst>
                  <a:ext uri="{FF2B5EF4-FFF2-40B4-BE49-F238E27FC236}">
                    <a16:creationId xmlns:a16="http://schemas.microsoft.com/office/drawing/2014/main" id="{8B577810-1556-4699-83F6-BFD3A524AB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16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62" name="Rectangle 594">
                <a:extLst>
                  <a:ext uri="{FF2B5EF4-FFF2-40B4-BE49-F238E27FC236}">
                    <a16:creationId xmlns:a16="http://schemas.microsoft.com/office/drawing/2014/main" id="{00DF978C-F2C5-4ED7-90ED-FB3A4FC9AE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63" name="Rectangle 595">
                <a:extLst>
                  <a:ext uri="{FF2B5EF4-FFF2-40B4-BE49-F238E27FC236}">
                    <a16:creationId xmlns:a16="http://schemas.microsoft.com/office/drawing/2014/main" id="{F0CEB6C7-1698-439A-94A0-8FC227E140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72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64" name="Rectangle 596">
                <a:extLst>
                  <a:ext uri="{FF2B5EF4-FFF2-40B4-BE49-F238E27FC236}">
                    <a16:creationId xmlns:a16="http://schemas.microsoft.com/office/drawing/2014/main" id="{2AB495E0-750D-4720-88A4-8A480DCD17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0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65" name="Rectangle 597">
                <a:extLst>
                  <a:ext uri="{FF2B5EF4-FFF2-40B4-BE49-F238E27FC236}">
                    <a16:creationId xmlns:a16="http://schemas.microsoft.com/office/drawing/2014/main" id="{3F483AB1-4599-4E48-9B68-DB28310E12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7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66" name="Rectangle 598">
                <a:extLst>
                  <a:ext uri="{FF2B5EF4-FFF2-40B4-BE49-F238E27FC236}">
                    <a16:creationId xmlns:a16="http://schemas.microsoft.com/office/drawing/2014/main" id="{9C8E34E8-A7D1-47D7-B9DA-BEEAD433D4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5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67" name="Rectangle 599">
                <a:extLst>
                  <a:ext uri="{FF2B5EF4-FFF2-40B4-BE49-F238E27FC236}">
                    <a16:creationId xmlns:a16="http://schemas.microsoft.com/office/drawing/2014/main" id="{42DF19E7-A6B7-412F-9564-C1B76D0841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83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68" name="Rectangle 600">
                <a:extLst>
                  <a:ext uri="{FF2B5EF4-FFF2-40B4-BE49-F238E27FC236}">
                    <a16:creationId xmlns:a16="http://schemas.microsoft.com/office/drawing/2014/main" id="{385C0C7A-11E1-498D-8DF1-EF66280D43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61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69" name="Rectangle 601">
                <a:extLst>
                  <a:ext uri="{FF2B5EF4-FFF2-40B4-BE49-F238E27FC236}">
                    <a16:creationId xmlns:a16="http://schemas.microsoft.com/office/drawing/2014/main" id="{0E4D3118-BD2C-4A48-BB86-E26DE53A2F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70" name="Rectangle 602">
                <a:extLst>
                  <a:ext uri="{FF2B5EF4-FFF2-40B4-BE49-F238E27FC236}">
                    <a16:creationId xmlns:a16="http://schemas.microsoft.com/office/drawing/2014/main" id="{823FBC70-CAE1-4433-A364-15E7CA6A57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17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71" name="Rectangle 603">
                <a:extLst>
                  <a:ext uri="{FF2B5EF4-FFF2-40B4-BE49-F238E27FC236}">
                    <a16:creationId xmlns:a16="http://schemas.microsoft.com/office/drawing/2014/main" id="{68BCD246-0BE1-40D8-AB95-F8CEEA05A2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94" y="2909"/>
                <a:ext cx="12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72" name="Rectangle 604">
                <a:extLst>
                  <a:ext uri="{FF2B5EF4-FFF2-40B4-BE49-F238E27FC236}">
                    <a16:creationId xmlns:a16="http://schemas.microsoft.com/office/drawing/2014/main" id="{91EA4D7B-F420-4D18-8DF1-E2A0D2A771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2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73" name="Rectangle 605">
                <a:extLst>
                  <a:ext uri="{FF2B5EF4-FFF2-40B4-BE49-F238E27FC236}">
                    <a16:creationId xmlns:a16="http://schemas.microsoft.com/office/drawing/2014/main" id="{D84998CB-9EE7-4257-800D-728CF633D5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0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74" name="Rectangle 606">
                <a:extLst>
                  <a:ext uri="{FF2B5EF4-FFF2-40B4-BE49-F238E27FC236}">
                    <a16:creationId xmlns:a16="http://schemas.microsoft.com/office/drawing/2014/main" id="{5E46151D-B6B1-40B0-B638-A309783E86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28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12" name="Group 808">
              <a:extLst>
                <a:ext uri="{FF2B5EF4-FFF2-40B4-BE49-F238E27FC236}">
                  <a16:creationId xmlns:a16="http://schemas.microsoft.com/office/drawing/2014/main" id="{4E38FFF5-05F3-4217-B22D-F899580878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63" y="2725"/>
              <a:ext cx="2754" cy="1097"/>
              <a:chOff x="1163" y="2725"/>
              <a:chExt cx="2754" cy="1097"/>
            </a:xfrm>
          </p:grpSpPr>
          <p:sp>
            <p:nvSpPr>
              <p:cNvPr id="275" name="Rectangle 608">
                <a:extLst>
                  <a:ext uri="{FF2B5EF4-FFF2-40B4-BE49-F238E27FC236}">
                    <a16:creationId xmlns:a16="http://schemas.microsoft.com/office/drawing/2014/main" id="{0DA8355D-0556-44E3-B3AD-40D23B8991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6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76" name="Rectangle 609">
                <a:extLst>
                  <a:ext uri="{FF2B5EF4-FFF2-40B4-BE49-F238E27FC236}">
                    <a16:creationId xmlns:a16="http://schemas.microsoft.com/office/drawing/2014/main" id="{4C3949FF-EC63-448C-AB44-C0B7D2B195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84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77" name="Rectangle 610">
                <a:extLst>
                  <a:ext uri="{FF2B5EF4-FFF2-40B4-BE49-F238E27FC236}">
                    <a16:creationId xmlns:a16="http://schemas.microsoft.com/office/drawing/2014/main" id="{2B444508-0B1B-45F7-B6F1-9517DB550F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62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78" name="Rectangle 611">
                <a:extLst>
                  <a:ext uri="{FF2B5EF4-FFF2-40B4-BE49-F238E27FC236}">
                    <a16:creationId xmlns:a16="http://schemas.microsoft.com/office/drawing/2014/main" id="{BE37646E-DA04-4CC6-9B02-2143C7424A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9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79" name="Rectangle 612">
                <a:extLst>
                  <a:ext uri="{FF2B5EF4-FFF2-40B4-BE49-F238E27FC236}">
                    <a16:creationId xmlns:a16="http://schemas.microsoft.com/office/drawing/2014/main" id="{6DB39E62-5FE8-45B6-AD65-2A184132F7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7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80" name="Rectangle 613">
                <a:extLst>
                  <a:ext uri="{FF2B5EF4-FFF2-40B4-BE49-F238E27FC236}">
                    <a16:creationId xmlns:a16="http://schemas.microsoft.com/office/drawing/2014/main" id="{A0657CBF-9FF1-4237-95AD-2C562FE326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5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81" name="Rectangle 614">
                <a:extLst>
                  <a:ext uri="{FF2B5EF4-FFF2-40B4-BE49-F238E27FC236}">
                    <a16:creationId xmlns:a16="http://schemas.microsoft.com/office/drawing/2014/main" id="{370A12C6-18A2-43FB-8EF8-B8AF2333B7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3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82" name="Rectangle 615">
                <a:extLst>
                  <a:ext uri="{FF2B5EF4-FFF2-40B4-BE49-F238E27FC236}">
                    <a16:creationId xmlns:a16="http://schemas.microsoft.com/office/drawing/2014/main" id="{1EF1C67A-B920-4654-BCBF-4CCD2E6BE0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1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83" name="Rectangle 616">
                <a:extLst>
                  <a:ext uri="{FF2B5EF4-FFF2-40B4-BE49-F238E27FC236}">
                    <a16:creationId xmlns:a16="http://schemas.microsoft.com/office/drawing/2014/main" id="{F86317D5-F3C4-4595-B00E-DAB334E1DC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9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84" name="Rectangle 617">
                <a:extLst>
                  <a:ext uri="{FF2B5EF4-FFF2-40B4-BE49-F238E27FC236}">
                    <a16:creationId xmlns:a16="http://schemas.microsoft.com/office/drawing/2014/main" id="{CDA708EE-BE47-40C0-B3DF-4FF97210DD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6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85" name="Rectangle 618">
                <a:extLst>
                  <a:ext uri="{FF2B5EF4-FFF2-40B4-BE49-F238E27FC236}">
                    <a16:creationId xmlns:a16="http://schemas.microsoft.com/office/drawing/2014/main" id="{53408A5D-DED2-4F4C-AA93-9AB0D637E0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84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86" name="Rectangle 619">
                <a:extLst>
                  <a:ext uri="{FF2B5EF4-FFF2-40B4-BE49-F238E27FC236}">
                    <a16:creationId xmlns:a16="http://schemas.microsoft.com/office/drawing/2014/main" id="{BB8A3307-D7DF-4DD5-9CEF-417373807F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62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87" name="Rectangle 620">
                <a:extLst>
                  <a:ext uri="{FF2B5EF4-FFF2-40B4-BE49-F238E27FC236}">
                    <a16:creationId xmlns:a16="http://schemas.microsoft.com/office/drawing/2014/main" id="{00A05814-08AC-4100-B3DD-74C9F2ACFC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40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88" name="Rectangle 621">
                <a:extLst>
                  <a:ext uri="{FF2B5EF4-FFF2-40B4-BE49-F238E27FC236}">
                    <a16:creationId xmlns:a16="http://schemas.microsoft.com/office/drawing/2014/main" id="{653D421B-2960-4B02-A427-16AE19B1CC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18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89" name="Rectangle 622">
                <a:extLst>
                  <a:ext uri="{FF2B5EF4-FFF2-40B4-BE49-F238E27FC236}">
                    <a16:creationId xmlns:a16="http://schemas.microsoft.com/office/drawing/2014/main" id="{E0061C88-4F44-4919-90D9-86CDED00F8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96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90" name="Rectangle 623">
                <a:extLst>
                  <a:ext uri="{FF2B5EF4-FFF2-40B4-BE49-F238E27FC236}">
                    <a16:creationId xmlns:a16="http://schemas.microsoft.com/office/drawing/2014/main" id="{7E6D96A3-1112-4A68-A19F-63DA382E69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3" y="2909"/>
                <a:ext cx="12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91" name="Rectangle 624">
                <a:extLst>
                  <a:ext uri="{FF2B5EF4-FFF2-40B4-BE49-F238E27FC236}">
                    <a16:creationId xmlns:a16="http://schemas.microsoft.com/office/drawing/2014/main" id="{E1D08DFB-DC40-4C6B-B43D-E5974F461A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1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92" name="Rectangle 625">
                <a:extLst>
                  <a:ext uri="{FF2B5EF4-FFF2-40B4-BE49-F238E27FC236}">
                    <a16:creationId xmlns:a16="http://schemas.microsoft.com/office/drawing/2014/main" id="{A4792C4F-9BD6-4E1A-98FF-A6246A7698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9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93" name="Rectangle 626">
                <a:extLst>
                  <a:ext uri="{FF2B5EF4-FFF2-40B4-BE49-F238E27FC236}">
                    <a16:creationId xmlns:a16="http://schemas.microsoft.com/office/drawing/2014/main" id="{F20278A9-A740-43E9-BEC2-7CF80EF379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07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94" name="Rectangle 627">
                <a:extLst>
                  <a:ext uri="{FF2B5EF4-FFF2-40B4-BE49-F238E27FC236}">
                    <a16:creationId xmlns:a16="http://schemas.microsoft.com/office/drawing/2014/main" id="{B3BE6452-11B7-4141-B521-5F9BED737C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5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95" name="Rectangle 628">
                <a:extLst>
                  <a:ext uri="{FF2B5EF4-FFF2-40B4-BE49-F238E27FC236}">
                    <a16:creationId xmlns:a16="http://schemas.microsoft.com/office/drawing/2014/main" id="{05FBBDA2-2685-4062-AB8B-AB0FFB53F5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3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96" name="Rectangle 629">
                <a:extLst>
                  <a:ext uri="{FF2B5EF4-FFF2-40B4-BE49-F238E27FC236}">
                    <a16:creationId xmlns:a16="http://schemas.microsoft.com/office/drawing/2014/main" id="{ECAFCC04-21B5-4377-91E3-D8509A794C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41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97" name="Rectangle 630">
                <a:extLst>
                  <a:ext uri="{FF2B5EF4-FFF2-40B4-BE49-F238E27FC236}">
                    <a16:creationId xmlns:a16="http://schemas.microsoft.com/office/drawing/2014/main" id="{2177B744-BB81-45CC-828F-A85E7853F2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18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98" name="Rectangle 631">
                <a:extLst>
                  <a:ext uri="{FF2B5EF4-FFF2-40B4-BE49-F238E27FC236}">
                    <a16:creationId xmlns:a16="http://schemas.microsoft.com/office/drawing/2014/main" id="{9C0C79ED-65A5-405D-B530-004BFF4979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6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99" name="Rectangle 632">
                <a:extLst>
                  <a:ext uri="{FF2B5EF4-FFF2-40B4-BE49-F238E27FC236}">
                    <a16:creationId xmlns:a16="http://schemas.microsoft.com/office/drawing/2014/main" id="{3DCA36A1-9FFB-4838-8A3B-BC321F1D10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74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00" name="Rectangle 633">
                <a:extLst>
                  <a:ext uri="{FF2B5EF4-FFF2-40B4-BE49-F238E27FC236}">
                    <a16:creationId xmlns:a16="http://schemas.microsoft.com/office/drawing/2014/main" id="{76C6B1B1-4EFA-4496-B4ED-C6D709100A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52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01" name="Rectangle 634">
                <a:extLst>
                  <a:ext uri="{FF2B5EF4-FFF2-40B4-BE49-F238E27FC236}">
                    <a16:creationId xmlns:a16="http://schemas.microsoft.com/office/drawing/2014/main" id="{EE9137A3-F10D-4ED5-B872-1D59E57FA3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0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02" name="Rectangle 635">
                <a:extLst>
                  <a:ext uri="{FF2B5EF4-FFF2-40B4-BE49-F238E27FC236}">
                    <a16:creationId xmlns:a16="http://schemas.microsoft.com/office/drawing/2014/main" id="{B74F62A1-6AB5-40B9-97FA-BDD6DEC1DB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8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03" name="Rectangle 636">
                <a:extLst>
                  <a:ext uri="{FF2B5EF4-FFF2-40B4-BE49-F238E27FC236}">
                    <a16:creationId xmlns:a16="http://schemas.microsoft.com/office/drawing/2014/main" id="{62457596-E93F-47BF-9432-29E0253EF3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5" y="2909"/>
                <a:ext cx="12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04" name="Rectangle 637">
                <a:extLst>
                  <a:ext uri="{FF2B5EF4-FFF2-40B4-BE49-F238E27FC236}">
                    <a16:creationId xmlns:a16="http://schemas.microsoft.com/office/drawing/2014/main" id="{421D7B08-12A0-46C1-B6D5-37F3385484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3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05" name="Rectangle 638">
                <a:extLst>
                  <a:ext uri="{FF2B5EF4-FFF2-40B4-BE49-F238E27FC236}">
                    <a16:creationId xmlns:a16="http://schemas.microsoft.com/office/drawing/2014/main" id="{78D99D9C-5A20-4126-8CF4-DC41F25E9B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41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06" name="Rectangle 639">
                <a:extLst>
                  <a:ext uri="{FF2B5EF4-FFF2-40B4-BE49-F238E27FC236}">
                    <a16:creationId xmlns:a16="http://schemas.microsoft.com/office/drawing/2014/main" id="{C01F6470-BB35-4458-B6E8-48600CDD45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9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07" name="Rectangle 640">
                <a:extLst>
                  <a:ext uri="{FF2B5EF4-FFF2-40B4-BE49-F238E27FC236}">
                    <a16:creationId xmlns:a16="http://schemas.microsoft.com/office/drawing/2014/main" id="{15D1C87B-889C-4E08-9F0B-B0D9C5C86E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97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08" name="Rectangle 641">
                <a:extLst>
                  <a:ext uri="{FF2B5EF4-FFF2-40B4-BE49-F238E27FC236}">
                    <a16:creationId xmlns:a16="http://schemas.microsoft.com/office/drawing/2014/main" id="{AFA9777D-3EC1-4D22-BE0D-D5639345C5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5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09" name="Rectangle 642">
                <a:extLst>
                  <a:ext uri="{FF2B5EF4-FFF2-40B4-BE49-F238E27FC236}">
                    <a16:creationId xmlns:a16="http://schemas.microsoft.com/office/drawing/2014/main" id="{B0295B84-4FB3-4F17-991F-DA2848F100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52" y="2909"/>
                <a:ext cx="12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10" name="Rectangle 643">
                <a:extLst>
                  <a:ext uri="{FF2B5EF4-FFF2-40B4-BE49-F238E27FC236}">
                    <a16:creationId xmlns:a16="http://schemas.microsoft.com/office/drawing/2014/main" id="{EB36BEBC-BB18-48D8-BE40-F810F45DCE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30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11" name="Rectangle 644">
                <a:extLst>
                  <a:ext uri="{FF2B5EF4-FFF2-40B4-BE49-F238E27FC236}">
                    <a16:creationId xmlns:a16="http://schemas.microsoft.com/office/drawing/2014/main" id="{893E63D6-39EE-4320-99DA-D52036E01B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08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12" name="Rectangle 645">
                <a:extLst>
                  <a:ext uri="{FF2B5EF4-FFF2-40B4-BE49-F238E27FC236}">
                    <a16:creationId xmlns:a16="http://schemas.microsoft.com/office/drawing/2014/main" id="{9140221B-7EAF-4819-97FC-8D907DC235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86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13" name="Rectangle 646">
                <a:extLst>
                  <a:ext uri="{FF2B5EF4-FFF2-40B4-BE49-F238E27FC236}">
                    <a16:creationId xmlns:a16="http://schemas.microsoft.com/office/drawing/2014/main" id="{7B17284C-8418-438C-946F-63DE91148A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4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14" name="Rectangle 647">
                <a:extLst>
                  <a:ext uri="{FF2B5EF4-FFF2-40B4-BE49-F238E27FC236}">
                    <a16:creationId xmlns:a16="http://schemas.microsoft.com/office/drawing/2014/main" id="{E8BEF464-21A8-4C69-B4C9-E8708EFDA1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2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15" name="Rectangle 648">
                <a:extLst>
                  <a:ext uri="{FF2B5EF4-FFF2-40B4-BE49-F238E27FC236}">
                    <a16:creationId xmlns:a16="http://schemas.microsoft.com/office/drawing/2014/main" id="{C7730C61-9371-4754-8A6C-33D590EE8B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0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16" name="Rectangle 649">
                <a:extLst>
                  <a:ext uri="{FF2B5EF4-FFF2-40B4-BE49-F238E27FC236}">
                    <a16:creationId xmlns:a16="http://schemas.microsoft.com/office/drawing/2014/main" id="{3374F178-A584-4B9A-A1B0-E93F4977D3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7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17" name="Rectangle 650">
                <a:extLst>
                  <a:ext uri="{FF2B5EF4-FFF2-40B4-BE49-F238E27FC236}">
                    <a16:creationId xmlns:a16="http://schemas.microsoft.com/office/drawing/2014/main" id="{847D0631-6BCF-4749-B4A4-D8CEC50CD9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5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18" name="Rectangle 651">
                <a:extLst>
                  <a:ext uri="{FF2B5EF4-FFF2-40B4-BE49-F238E27FC236}">
                    <a16:creationId xmlns:a16="http://schemas.microsoft.com/office/drawing/2014/main" id="{0D22702C-5469-4D43-8BA3-D16537F0BE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53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19" name="Rectangle 652">
                <a:extLst>
                  <a:ext uri="{FF2B5EF4-FFF2-40B4-BE49-F238E27FC236}">
                    <a16:creationId xmlns:a16="http://schemas.microsoft.com/office/drawing/2014/main" id="{4D4BBB71-7C0E-4003-8B57-8C1E77098C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31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20" name="Rectangle 653">
                <a:extLst>
                  <a:ext uri="{FF2B5EF4-FFF2-40B4-BE49-F238E27FC236}">
                    <a16:creationId xmlns:a16="http://schemas.microsoft.com/office/drawing/2014/main" id="{0A6BA82D-7EFA-4AEA-9EFF-397211EFC5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09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21" name="Rectangle 654">
                <a:extLst>
                  <a:ext uri="{FF2B5EF4-FFF2-40B4-BE49-F238E27FC236}">
                    <a16:creationId xmlns:a16="http://schemas.microsoft.com/office/drawing/2014/main" id="{2C245BB8-95B0-40DD-8F71-BB77A96A0B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87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22" name="Rectangle 655">
                <a:extLst>
                  <a:ext uri="{FF2B5EF4-FFF2-40B4-BE49-F238E27FC236}">
                    <a16:creationId xmlns:a16="http://schemas.microsoft.com/office/drawing/2014/main" id="{E936A721-916F-4A64-B081-DD9500D271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4" y="2909"/>
                <a:ext cx="12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23" name="Rectangle 656">
                <a:extLst>
                  <a:ext uri="{FF2B5EF4-FFF2-40B4-BE49-F238E27FC236}">
                    <a16:creationId xmlns:a16="http://schemas.microsoft.com/office/drawing/2014/main" id="{74629A63-7763-4D3C-A71C-DEBE5917B9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2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24" name="Rectangle 657">
                <a:extLst>
                  <a:ext uri="{FF2B5EF4-FFF2-40B4-BE49-F238E27FC236}">
                    <a16:creationId xmlns:a16="http://schemas.microsoft.com/office/drawing/2014/main" id="{949C6562-9865-4E6B-A6DD-E89188EDED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0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25" name="Rectangle 658">
                <a:extLst>
                  <a:ext uri="{FF2B5EF4-FFF2-40B4-BE49-F238E27FC236}">
                    <a16:creationId xmlns:a16="http://schemas.microsoft.com/office/drawing/2014/main" id="{AC05D4B7-95FF-4D69-8F55-52B5F00858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8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26" name="Rectangle 659">
                <a:extLst>
                  <a:ext uri="{FF2B5EF4-FFF2-40B4-BE49-F238E27FC236}">
                    <a16:creationId xmlns:a16="http://schemas.microsoft.com/office/drawing/2014/main" id="{3E9441CB-07C7-44EB-BD6F-22706A4D65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76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27" name="Rectangle 660">
                <a:extLst>
                  <a:ext uri="{FF2B5EF4-FFF2-40B4-BE49-F238E27FC236}">
                    <a16:creationId xmlns:a16="http://schemas.microsoft.com/office/drawing/2014/main" id="{3FA86507-22E4-43B0-8816-E8B70CD7CF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4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28" name="Rectangle 661">
                <a:extLst>
                  <a:ext uri="{FF2B5EF4-FFF2-40B4-BE49-F238E27FC236}">
                    <a16:creationId xmlns:a16="http://schemas.microsoft.com/office/drawing/2014/main" id="{83AE4D8C-73A7-41FA-A863-DEF5A0D027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2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29" name="Rectangle 662">
                <a:extLst>
                  <a:ext uri="{FF2B5EF4-FFF2-40B4-BE49-F238E27FC236}">
                    <a16:creationId xmlns:a16="http://schemas.microsoft.com/office/drawing/2014/main" id="{2261A734-3AE6-4E4C-BB22-03FCFB9731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9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30" name="Rectangle 663">
                <a:extLst>
                  <a:ext uri="{FF2B5EF4-FFF2-40B4-BE49-F238E27FC236}">
                    <a16:creationId xmlns:a16="http://schemas.microsoft.com/office/drawing/2014/main" id="{E5D16AF7-F65F-4B90-AD13-8DE4BDDD27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7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31" name="Rectangle 664">
                <a:extLst>
                  <a:ext uri="{FF2B5EF4-FFF2-40B4-BE49-F238E27FC236}">
                    <a16:creationId xmlns:a16="http://schemas.microsoft.com/office/drawing/2014/main" id="{C2A9B977-555F-4657-9E21-3969DC92A3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5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32" name="Rectangle 665">
                <a:extLst>
                  <a:ext uri="{FF2B5EF4-FFF2-40B4-BE49-F238E27FC236}">
                    <a16:creationId xmlns:a16="http://schemas.microsoft.com/office/drawing/2014/main" id="{22FB1BDF-E55D-450D-B40B-FF7121CF2E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43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33" name="Rectangle 666">
                <a:extLst>
                  <a:ext uri="{FF2B5EF4-FFF2-40B4-BE49-F238E27FC236}">
                    <a16:creationId xmlns:a16="http://schemas.microsoft.com/office/drawing/2014/main" id="{E8E4932D-7D6F-4F47-A9DA-608B64CE48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21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34" name="Rectangle 667">
                <a:extLst>
                  <a:ext uri="{FF2B5EF4-FFF2-40B4-BE49-F238E27FC236}">
                    <a16:creationId xmlns:a16="http://schemas.microsoft.com/office/drawing/2014/main" id="{0378160A-5738-437E-96C1-25E2F5EC44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9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35" name="Rectangle 668">
                <a:extLst>
                  <a:ext uri="{FF2B5EF4-FFF2-40B4-BE49-F238E27FC236}">
                    <a16:creationId xmlns:a16="http://schemas.microsoft.com/office/drawing/2014/main" id="{7FEA09EC-CCE3-4F18-A6B5-BB74885DF1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6" y="2909"/>
                <a:ext cx="11" cy="4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36" name="Rectangle 669">
                <a:extLst>
                  <a:ext uri="{FF2B5EF4-FFF2-40B4-BE49-F238E27FC236}">
                    <a16:creationId xmlns:a16="http://schemas.microsoft.com/office/drawing/2014/main" id="{10AD5573-3042-4DDD-8778-D5B209240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5" y="377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37" name="Rectangle 670">
                <a:extLst>
                  <a:ext uri="{FF2B5EF4-FFF2-40B4-BE49-F238E27FC236}">
                    <a16:creationId xmlns:a16="http://schemas.microsoft.com/office/drawing/2014/main" id="{D43381F2-B16E-4752-97BC-BA27156AA1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63" y="377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38" name="Rectangle 671">
                <a:extLst>
                  <a:ext uri="{FF2B5EF4-FFF2-40B4-BE49-F238E27FC236}">
                    <a16:creationId xmlns:a16="http://schemas.microsoft.com/office/drawing/2014/main" id="{AE6B562B-0B22-4E99-B0DA-457540FFFF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41" y="377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39" name="Rectangle 672">
                <a:extLst>
                  <a:ext uri="{FF2B5EF4-FFF2-40B4-BE49-F238E27FC236}">
                    <a16:creationId xmlns:a16="http://schemas.microsoft.com/office/drawing/2014/main" id="{F5B60E92-08B1-41B5-8D24-2FF325D820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19" y="377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40" name="Rectangle 673">
                <a:extLst>
                  <a:ext uri="{FF2B5EF4-FFF2-40B4-BE49-F238E27FC236}">
                    <a16:creationId xmlns:a16="http://schemas.microsoft.com/office/drawing/2014/main" id="{1E3E9BC6-AEB1-4FF2-B0E0-D797358D9C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7" y="377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41" name="Rectangle 674">
                <a:extLst>
                  <a:ext uri="{FF2B5EF4-FFF2-40B4-BE49-F238E27FC236}">
                    <a16:creationId xmlns:a16="http://schemas.microsoft.com/office/drawing/2014/main" id="{2667E2E2-0B76-4E0A-B011-438870A87D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75" y="377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42" name="Rectangle 675">
                <a:extLst>
                  <a:ext uri="{FF2B5EF4-FFF2-40B4-BE49-F238E27FC236}">
                    <a16:creationId xmlns:a16="http://schemas.microsoft.com/office/drawing/2014/main" id="{E6130B71-AC5B-4803-83C0-8313D6D6A0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2" y="3775"/>
                <a:ext cx="12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43" name="Rectangle 676">
                <a:extLst>
                  <a:ext uri="{FF2B5EF4-FFF2-40B4-BE49-F238E27FC236}">
                    <a16:creationId xmlns:a16="http://schemas.microsoft.com/office/drawing/2014/main" id="{C1299BE4-EC8D-430A-9819-5912A2902B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0" y="377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44" name="Rectangle 677">
                <a:extLst>
                  <a:ext uri="{FF2B5EF4-FFF2-40B4-BE49-F238E27FC236}">
                    <a16:creationId xmlns:a16="http://schemas.microsoft.com/office/drawing/2014/main" id="{9329360E-0D8B-485A-9FC2-2CA4D00CAA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08" y="377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45" name="Freeform 678">
                <a:extLst>
                  <a:ext uri="{FF2B5EF4-FFF2-40B4-BE49-F238E27FC236}">
                    <a16:creationId xmlns:a16="http://schemas.microsoft.com/office/drawing/2014/main" id="{8AEE686C-8881-4B68-B41E-CDB051DF20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0" y="3775"/>
                <a:ext cx="7" cy="47"/>
              </a:xfrm>
              <a:custGeom>
                <a:avLst/>
                <a:gdLst>
                  <a:gd name="T0" fmla="*/ 34 w 34"/>
                  <a:gd name="T1" fmla="*/ 235 h 235"/>
                  <a:gd name="T2" fmla="*/ 0 w 34"/>
                  <a:gd name="T3" fmla="*/ 235 h 235"/>
                  <a:gd name="T4" fmla="*/ 0 w 34"/>
                  <a:gd name="T5" fmla="*/ 117 h 235"/>
                  <a:gd name="T6" fmla="*/ 0 w 34"/>
                  <a:gd name="T7" fmla="*/ 0 h 235"/>
                  <a:gd name="T8" fmla="*/ 34 w 34"/>
                  <a:gd name="T9" fmla="*/ 0 h 235"/>
                  <a:gd name="T10" fmla="*/ 34 w 34"/>
                  <a:gd name="T11" fmla="*/ 117 h 235"/>
                  <a:gd name="T12" fmla="*/ 34 w 34"/>
                  <a:gd name="T13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235">
                    <a:moveTo>
                      <a:pt x="34" y="235"/>
                    </a:moveTo>
                    <a:lnTo>
                      <a:pt x="0" y="235"/>
                    </a:lnTo>
                    <a:lnTo>
                      <a:pt x="0" y="117"/>
                    </a:lnTo>
                    <a:lnTo>
                      <a:pt x="0" y="0"/>
                    </a:lnTo>
                    <a:lnTo>
                      <a:pt x="34" y="0"/>
                    </a:lnTo>
                    <a:lnTo>
                      <a:pt x="34" y="117"/>
                    </a:lnTo>
                    <a:lnTo>
                      <a:pt x="34" y="235"/>
                    </a:lnTo>
                    <a:close/>
                  </a:path>
                </a:pathLst>
              </a:cu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46" name="Freeform 679">
                <a:extLst>
                  <a:ext uri="{FF2B5EF4-FFF2-40B4-BE49-F238E27FC236}">
                    <a16:creationId xmlns:a16="http://schemas.microsoft.com/office/drawing/2014/main" id="{2874ED55-2871-4AB3-A403-6EE820AAEF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8" y="3799"/>
                <a:ext cx="22" cy="23"/>
              </a:xfrm>
              <a:custGeom>
                <a:avLst/>
                <a:gdLst>
                  <a:gd name="T0" fmla="*/ 109 w 109"/>
                  <a:gd name="T1" fmla="*/ 0 h 118"/>
                  <a:gd name="T2" fmla="*/ 109 w 109"/>
                  <a:gd name="T3" fmla="*/ 118 h 118"/>
                  <a:gd name="T4" fmla="*/ 90 w 109"/>
                  <a:gd name="T5" fmla="*/ 116 h 118"/>
                  <a:gd name="T6" fmla="*/ 72 w 109"/>
                  <a:gd name="T7" fmla="*/ 111 h 118"/>
                  <a:gd name="T8" fmla="*/ 54 w 109"/>
                  <a:gd name="T9" fmla="*/ 103 h 118"/>
                  <a:gd name="T10" fmla="*/ 39 w 109"/>
                  <a:gd name="T11" fmla="*/ 91 h 118"/>
                  <a:gd name="T12" fmla="*/ 25 w 109"/>
                  <a:gd name="T13" fmla="*/ 76 h 118"/>
                  <a:gd name="T14" fmla="*/ 14 w 109"/>
                  <a:gd name="T15" fmla="*/ 59 h 118"/>
                  <a:gd name="T16" fmla="*/ 6 w 109"/>
                  <a:gd name="T17" fmla="*/ 40 h 118"/>
                  <a:gd name="T18" fmla="*/ 2 w 109"/>
                  <a:gd name="T19" fmla="*/ 20 h 118"/>
                  <a:gd name="T20" fmla="*/ 0 w 109"/>
                  <a:gd name="T21" fmla="*/ 0 h 118"/>
                  <a:gd name="T22" fmla="*/ 0 w 109"/>
                  <a:gd name="T23" fmla="*/ 0 h 118"/>
                  <a:gd name="T24" fmla="*/ 109 w 109"/>
                  <a:gd name="T25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9" h="118">
                    <a:moveTo>
                      <a:pt x="109" y="0"/>
                    </a:moveTo>
                    <a:lnTo>
                      <a:pt x="109" y="118"/>
                    </a:lnTo>
                    <a:lnTo>
                      <a:pt x="90" y="116"/>
                    </a:lnTo>
                    <a:lnTo>
                      <a:pt x="72" y="111"/>
                    </a:lnTo>
                    <a:lnTo>
                      <a:pt x="54" y="103"/>
                    </a:lnTo>
                    <a:lnTo>
                      <a:pt x="39" y="91"/>
                    </a:lnTo>
                    <a:lnTo>
                      <a:pt x="25" y="76"/>
                    </a:lnTo>
                    <a:lnTo>
                      <a:pt x="14" y="59"/>
                    </a:lnTo>
                    <a:lnTo>
                      <a:pt x="6" y="40"/>
                    </a:lnTo>
                    <a:lnTo>
                      <a:pt x="2" y="2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47" name="Freeform 680">
                <a:extLst>
                  <a:ext uri="{FF2B5EF4-FFF2-40B4-BE49-F238E27FC236}">
                    <a16:creationId xmlns:a16="http://schemas.microsoft.com/office/drawing/2014/main" id="{336B84E9-F29C-4818-882E-FA2C4DEC7C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8" y="3794"/>
                <a:ext cx="44" cy="5"/>
              </a:xfrm>
              <a:custGeom>
                <a:avLst/>
                <a:gdLst>
                  <a:gd name="T0" fmla="*/ 0 w 217"/>
                  <a:gd name="T1" fmla="*/ 22 h 22"/>
                  <a:gd name="T2" fmla="*/ 0 w 217"/>
                  <a:gd name="T3" fmla="*/ 0 h 22"/>
                  <a:gd name="T4" fmla="*/ 109 w 217"/>
                  <a:gd name="T5" fmla="*/ 0 h 22"/>
                  <a:gd name="T6" fmla="*/ 217 w 217"/>
                  <a:gd name="T7" fmla="*/ 0 h 22"/>
                  <a:gd name="T8" fmla="*/ 217 w 217"/>
                  <a:gd name="T9" fmla="*/ 22 h 22"/>
                  <a:gd name="T10" fmla="*/ 109 w 217"/>
                  <a:gd name="T11" fmla="*/ 22 h 22"/>
                  <a:gd name="T12" fmla="*/ 0 w 217"/>
                  <a:gd name="T1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7" h="22">
                    <a:moveTo>
                      <a:pt x="0" y="22"/>
                    </a:moveTo>
                    <a:lnTo>
                      <a:pt x="0" y="0"/>
                    </a:lnTo>
                    <a:lnTo>
                      <a:pt x="109" y="0"/>
                    </a:lnTo>
                    <a:lnTo>
                      <a:pt x="217" y="0"/>
                    </a:lnTo>
                    <a:lnTo>
                      <a:pt x="217" y="22"/>
                    </a:lnTo>
                    <a:lnTo>
                      <a:pt x="109" y="22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48" name="Rectangle 681">
                <a:extLst>
                  <a:ext uri="{FF2B5EF4-FFF2-40B4-BE49-F238E27FC236}">
                    <a16:creationId xmlns:a16="http://schemas.microsoft.com/office/drawing/2014/main" id="{4FAD8DFE-9C90-4F9B-AD72-08ACEBBF3B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770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49" name="Rectangle 682">
                <a:extLst>
                  <a:ext uri="{FF2B5EF4-FFF2-40B4-BE49-F238E27FC236}">
                    <a16:creationId xmlns:a16="http://schemas.microsoft.com/office/drawing/2014/main" id="{03B37037-E39D-4A3D-B150-F45F46DBF2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746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0" name="Rectangle 683">
                <a:extLst>
                  <a:ext uri="{FF2B5EF4-FFF2-40B4-BE49-F238E27FC236}">
                    <a16:creationId xmlns:a16="http://schemas.microsoft.com/office/drawing/2014/main" id="{04BC831E-7F11-4319-9A0E-B08C15D410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722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1" name="Rectangle 684">
                <a:extLst>
                  <a:ext uri="{FF2B5EF4-FFF2-40B4-BE49-F238E27FC236}">
                    <a16:creationId xmlns:a16="http://schemas.microsoft.com/office/drawing/2014/main" id="{BEB33E8A-D6CD-4E53-9E71-BC70ACD42A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698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2" name="Rectangle 685">
                <a:extLst>
                  <a:ext uri="{FF2B5EF4-FFF2-40B4-BE49-F238E27FC236}">
                    <a16:creationId xmlns:a16="http://schemas.microsoft.com/office/drawing/2014/main" id="{32431674-CEA6-4B6D-B50E-5A3623CFC0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674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3" name="Rectangle 686">
                <a:extLst>
                  <a:ext uri="{FF2B5EF4-FFF2-40B4-BE49-F238E27FC236}">
                    <a16:creationId xmlns:a16="http://schemas.microsoft.com/office/drawing/2014/main" id="{B86FB245-CCE5-4C0D-B7AF-8D47F2BC73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650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4" name="Rectangle 687">
                <a:extLst>
                  <a:ext uri="{FF2B5EF4-FFF2-40B4-BE49-F238E27FC236}">
                    <a16:creationId xmlns:a16="http://schemas.microsoft.com/office/drawing/2014/main" id="{D2F5DC97-FD5C-4B29-89B4-AB2AB4FF0D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626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5" name="Rectangle 688">
                <a:extLst>
                  <a:ext uri="{FF2B5EF4-FFF2-40B4-BE49-F238E27FC236}">
                    <a16:creationId xmlns:a16="http://schemas.microsoft.com/office/drawing/2014/main" id="{C14BB692-0357-4A88-BA49-AF0043E139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602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6" name="Rectangle 689">
                <a:extLst>
                  <a:ext uri="{FF2B5EF4-FFF2-40B4-BE49-F238E27FC236}">
                    <a16:creationId xmlns:a16="http://schemas.microsoft.com/office/drawing/2014/main" id="{5D954A36-B174-4524-BFD2-554281499B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578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7" name="Rectangle 690">
                <a:extLst>
                  <a:ext uri="{FF2B5EF4-FFF2-40B4-BE49-F238E27FC236}">
                    <a16:creationId xmlns:a16="http://schemas.microsoft.com/office/drawing/2014/main" id="{251892F4-6629-4847-9E43-9AD1F0BB57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554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8" name="Rectangle 691">
                <a:extLst>
                  <a:ext uri="{FF2B5EF4-FFF2-40B4-BE49-F238E27FC236}">
                    <a16:creationId xmlns:a16="http://schemas.microsoft.com/office/drawing/2014/main" id="{A4B1368C-77F3-48A6-9A0B-EFA70EB1AA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530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9" name="Rectangle 692">
                <a:extLst>
                  <a:ext uri="{FF2B5EF4-FFF2-40B4-BE49-F238E27FC236}">
                    <a16:creationId xmlns:a16="http://schemas.microsoft.com/office/drawing/2014/main" id="{B6887B2A-E0FE-42AE-8E6A-22B48EADB1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506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60" name="Rectangle 693">
                <a:extLst>
                  <a:ext uri="{FF2B5EF4-FFF2-40B4-BE49-F238E27FC236}">
                    <a16:creationId xmlns:a16="http://schemas.microsoft.com/office/drawing/2014/main" id="{0F1D2830-FCEE-4DD2-A6DE-0DF9A1F24B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482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61" name="Rectangle 694">
                <a:extLst>
                  <a:ext uri="{FF2B5EF4-FFF2-40B4-BE49-F238E27FC236}">
                    <a16:creationId xmlns:a16="http://schemas.microsoft.com/office/drawing/2014/main" id="{5BC04019-91A6-4FB7-A33C-B165FAEE3B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458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62" name="Rectangle 695">
                <a:extLst>
                  <a:ext uri="{FF2B5EF4-FFF2-40B4-BE49-F238E27FC236}">
                    <a16:creationId xmlns:a16="http://schemas.microsoft.com/office/drawing/2014/main" id="{84D29913-C08D-43DB-8288-B4D2F4D464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434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63" name="Rectangle 696">
                <a:extLst>
                  <a:ext uri="{FF2B5EF4-FFF2-40B4-BE49-F238E27FC236}">
                    <a16:creationId xmlns:a16="http://schemas.microsoft.com/office/drawing/2014/main" id="{3C2CA071-8CE5-4EAA-A47A-6158915317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410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64" name="Rectangle 697">
                <a:extLst>
                  <a:ext uri="{FF2B5EF4-FFF2-40B4-BE49-F238E27FC236}">
                    <a16:creationId xmlns:a16="http://schemas.microsoft.com/office/drawing/2014/main" id="{7FBD93F8-E061-461C-9376-183DEC94F9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386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65" name="Rectangle 698">
                <a:extLst>
                  <a:ext uri="{FF2B5EF4-FFF2-40B4-BE49-F238E27FC236}">
                    <a16:creationId xmlns:a16="http://schemas.microsoft.com/office/drawing/2014/main" id="{BA3CABF9-390D-43FF-846A-959B387DC8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362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66" name="Rectangle 699">
                <a:extLst>
                  <a:ext uri="{FF2B5EF4-FFF2-40B4-BE49-F238E27FC236}">
                    <a16:creationId xmlns:a16="http://schemas.microsoft.com/office/drawing/2014/main" id="{DA44F5C3-5C62-4506-8BDC-D7CD03D1CB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338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67" name="Rectangle 700">
                <a:extLst>
                  <a:ext uri="{FF2B5EF4-FFF2-40B4-BE49-F238E27FC236}">
                    <a16:creationId xmlns:a16="http://schemas.microsoft.com/office/drawing/2014/main" id="{6F5CF774-C746-4693-A411-5D5E0CA0E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314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68" name="Rectangle 701">
                <a:extLst>
                  <a:ext uri="{FF2B5EF4-FFF2-40B4-BE49-F238E27FC236}">
                    <a16:creationId xmlns:a16="http://schemas.microsoft.com/office/drawing/2014/main" id="{BB9163BE-03C0-415B-92CB-84F9B72FE1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290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69" name="Rectangle 702">
                <a:extLst>
                  <a:ext uri="{FF2B5EF4-FFF2-40B4-BE49-F238E27FC236}">
                    <a16:creationId xmlns:a16="http://schemas.microsoft.com/office/drawing/2014/main" id="{DB800E17-C203-4E8C-9129-D2D27D13A1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266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70" name="Rectangle 703">
                <a:extLst>
                  <a:ext uri="{FF2B5EF4-FFF2-40B4-BE49-F238E27FC236}">
                    <a16:creationId xmlns:a16="http://schemas.microsoft.com/office/drawing/2014/main" id="{19F49368-393D-4B8A-9328-581FD50DEA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242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71" name="Rectangle 704">
                <a:extLst>
                  <a:ext uri="{FF2B5EF4-FFF2-40B4-BE49-F238E27FC236}">
                    <a16:creationId xmlns:a16="http://schemas.microsoft.com/office/drawing/2014/main" id="{08DDB5B4-B1D3-4AC4-B543-A95DDFD616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218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72" name="Rectangle 705">
                <a:extLst>
                  <a:ext uri="{FF2B5EF4-FFF2-40B4-BE49-F238E27FC236}">
                    <a16:creationId xmlns:a16="http://schemas.microsoft.com/office/drawing/2014/main" id="{DC76D619-E751-4860-95E3-D85EE80688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194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73" name="Rectangle 706">
                <a:extLst>
                  <a:ext uri="{FF2B5EF4-FFF2-40B4-BE49-F238E27FC236}">
                    <a16:creationId xmlns:a16="http://schemas.microsoft.com/office/drawing/2014/main" id="{7F3881A9-FF57-46BE-8BD9-51247F4285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170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74" name="Rectangle 707">
                <a:extLst>
                  <a:ext uri="{FF2B5EF4-FFF2-40B4-BE49-F238E27FC236}">
                    <a16:creationId xmlns:a16="http://schemas.microsoft.com/office/drawing/2014/main" id="{7C690086-11CB-4A2C-A955-394A78BC2C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146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75" name="Rectangle 708">
                <a:extLst>
                  <a:ext uri="{FF2B5EF4-FFF2-40B4-BE49-F238E27FC236}">
                    <a16:creationId xmlns:a16="http://schemas.microsoft.com/office/drawing/2014/main" id="{54E81B8B-A8F4-4B2A-AAAB-E346429BD1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122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76" name="Rectangle 709">
                <a:extLst>
                  <a:ext uri="{FF2B5EF4-FFF2-40B4-BE49-F238E27FC236}">
                    <a16:creationId xmlns:a16="http://schemas.microsoft.com/office/drawing/2014/main" id="{E5611FEF-6400-4734-A3B5-8E941614F6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098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77" name="Rectangle 710">
                <a:extLst>
                  <a:ext uri="{FF2B5EF4-FFF2-40B4-BE49-F238E27FC236}">
                    <a16:creationId xmlns:a16="http://schemas.microsoft.com/office/drawing/2014/main" id="{AA417817-5385-4C32-99B3-574A15D409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074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78" name="Rectangle 711">
                <a:extLst>
                  <a:ext uri="{FF2B5EF4-FFF2-40B4-BE49-F238E27FC236}">
                    <a16:creationId xmlns:a16="http://schemas.microsoft.com/office/drawing/2014/main" id="{902D2D2D-0C08-4BFE-9917-882FD69196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050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79" name="Rectangle 712">
                <a:extLst>
                  <a:ext uri="{FF2B5EF4-FFF2-40B4-BE49-F238E27FC236}">
                    <a16:creationId xmlns:a16="http://schemas.microsoft.com/office/drawing/2014/main" id="{298264C5-1C75-4A8F-9FC6-AC9BAF70E2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026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80" name="Rectangle 713">
                <a:extLst>
                  <a:ext uri="{FF2B5EF4-FFF2-40B4-BE49-F238E27FC236}">
                    <a16:creationId xmlns:a16="http://schemas.microsoft.com/office/drawing/2014/main" id="{606D4A5C-2EB8-4915-AB54-9F33CC8758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001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81" name="Rectangle 714">
                <a:extLst>
                  <a:ext uri="{FF2B5EF4-FFF2-40B4-BE49-F238E27FC236}">
                    <a16:creationId xmlns:a16="http://schemas.microsoft.com/office/drawing/2014/main" id="{F5BE5AFE-BCDF-474C-AD11-55F608ADF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2977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82" name="Rectangle 715">
                <a:extLst>
                  <a:ext uri="{FF2B5EF4-FFF2-40B4-BE49-F238E27FC236}">
                    <a16:creationId xmlns:a16="http://schemas.microsoft.com/office/drawing/2014/main" id="{4DC99AC4-E805-4389-AA59-8CD866AF76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2953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83" name="Rectangle 716">
                <a:extLst>
                  <a:ext uri="{FF2B5EF4-FFF2-40B4-BE49-F238E27FC236}">
                    <a16:creationId xmlns:a16="http://schemas.microsoft.com/office/drawing/2014/main" id="{689583F2-1529-47C8-90B0-2972F8C29B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2929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84" name="Rectangle 717">
                <a:extLst>
                  <a:ext uri="{FF2B5EF4-FFF2-40B4-BE49-F238E27FC236}">
                    <a16:creationId xmlns:a16="http://schemas.microsoft.com/office/drawing/2014/main" id="{AF2875CA-E074-4A34-B1DC-C5695D9298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2905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85" name="Rectangle 718">
                <a:extLst>
                  <a:ext uri="{FF2B5EF4-FFF2-40B4-BE49-F238E27FC236}">
                    <a16:creationId xmlns:a16="http://schemas.microsoft.com/office/drawing/2014/main" id="{5F00BFC5-A013-4AEC-B0C7-BB898E1602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2881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86" name="Rectangle 719">
                <a:extLst>
                  <a:ext uri="{FF2B5EF4-FFF2-40B4-BE49-F238E27FC236}">
                    <a16:creationId xmlns:a16="http://schemas.microsoft.com/office/drawing/2014/main" id="{735498DF-289C-42DD-8F1D-B96823A282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2857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87" name="Rectangle 720">
                <a:extLst>
                  <a:ext uri="{FF2B5EF4-FFF2-40B4-BE49-F238E27FC236}">
                    <a16:creationId xmlns:a16="http://schemas.microsoft.com/office/drawing/2014/main" id="{79031A14-91CF-497F-A517-AA91F03F1B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2833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88" name="Rectangle 721">
                <a:extLst>
                  <a:ext uri="{FF2B5EF4-FFF2-40B4-BE49-F238E27FC236}">
                    <a16:creationId xmlns:a16="http://schemas.microsoft.com/office/drawing/2014/main" id="{613CB530-1AC2-4B65-B0C4-53BB6C1A32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2809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89" name="Rectangle 722">
                <a:extLst>
                  <a:ext uri="{FF2B5EF4-FFF2-40B4-BE49-F238E27FC236}">
                    <a16:creationId xmlns:a16="http://schemas.microsoft.com/office/drawing/2014/main" id="{2498E75C-6B82-4861-A62C-CFC39322FD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2785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90" name="Rectangle 723">
                <a:extLst>
                  <a:ext uri="{FF2B5EF4-FFF2-40B4-BE49-F238E27FC236}">
                    <a16:creationId xmlns:a16="http://schemas.microsoft.com/office/drawing/2014/main" id="{BBA25FB4-F43A-4ECA-82DE-820E3BDFDA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2761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91" name="Freeform 724">
                <a:extLst>
                  <a:ext uri="{FF2B5EF4-FFF2-40B4-BE49-F238E27FC236}">
                    <a16:creationId xmlns:a16="http://schemas.microsoft.com/office/drawing/2014/main" id="{B1875524-C023-4AC8-AF26-E1D137170B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8" y="2749"/>
                <a:ext cx="44" cy="0"/>
              </a:xfrm>
              <a:custGeom>
                <a:avLst/>
                <a:gdLst>
                  <a:gd name="T0" fmla="*/ 0 w 217"/>
                  <a:gd name="T1" fmla="*/ 3 h 3"/>
                  <a:gd name="T2" fmla="*/ 0 w 217"/>
                  <a:gd name="T3" fmla="*/ 0 h 3"/>
                  <a:gd name="T4" fmla="*/ 109 w 217"/>
                  <a:gd name="T5" fmla="*/ 0 h 3"/>
                  <a:gd name="T6" fmla="*/ 217 w 217"/>
                  <a:gd name="T7" fmla="*/ 0 h 3"/>
                  <a:gd name="T8" fmla="*/ 217 w 217"/>
                  <a:gd name="T9" fmla="*/ 3 h 3"/>
                  <a:gd name="T10" fmla="*/ 109 w 217"/>
                  <a:gd name="T11" fmla="*/ 3 h 3"/>
                  <a:gd name="T12" fmla="*/ 0 w 217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7" h="3">
                    <a:moveTo>
                      <a:pt x="0" y="3"/>
                    </a:moveTo>
                    <a:lnTo>
                      <a:pt x="0" y="0"/>
                    </a:lnTo>
                    <a:lnTo>
                      <a:pt x="109" y="0"/>
                    </a:lnTo>
                    <a:lnTo>
                      <a:pt x="217" y="0"/>
                    </a:lnTo>
                    <a:lnTo>
                      <a:pt x="217" y="3"/>
                    </a:lnTo>
                    <a:lnTo>
                      <a:pt x="109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92" name="Freeform 725">
                <a:extLst>
                  <a:ext uri="{FF2B5EF4-FFF2-40B4-BE49-F238E27FC236}">
                    <a16:creationId xmlns:a16="http://schemas.microsoft.com/office/drawing/2014/main" id="{A87BCBF4-C303-44D7-9482-27903C5BF0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8" y="2725"/>
                <a:ext cx="22" cy="24"/>
              </a:xfrm>
              <a:custGeom>
                <a:avLst/>
                <a:gdLst>
                  <a:gd name="T0" fmla="*/ 109 w 109"/>
                  <a:gd name="T1" fmla="*/ 118 h 118"/>
                  <a:gd name="T2" fmla="*/ 0 w 109"/>
                  <a:gd name="T3" fmla="*/ 118 h 118"/>
                  <a:gd name="T4" fmla="*/ 2 w 109"/>
                  <a:gd name="T5" fmla="*/ 98 h 118"/>
                  <a:gd name="T6" fmla="*/ 6 w 109"/>
                  <a:gd name="T7" fmla="*/ 78 h 118"/>
                  <a:gd name="T8" fmla="*/ 14 w 109"/>
                  <a:gd name="T9" fmla="*/ 59 h 118"/>
                  <a:gd name="T10" fmla="*/ 25 w 109"/>
                  <a:gd name="T11" fmla="*/ 42 h 118"/>
                  <a:gd name="T12" fmla="*/ 39 w 109"/>
                  <a:gd name="T13" fmla="*/ 27 h 118"/>
                  <a:gd name="T14" fmla="*/ 54 w 109"/>
                  <a:gd name="T15" fmla="*/ 15 h 118"/>
                  <a:gd name="T16" fmla="*/ 72 w 109"/>
                  <a:gd name="T17" fmla="*/ 7 h 118"/>
                  <a:gd name="T18" fmla="*/ 90 w 109"/>
                  <a:gd name="T19" fmla="*/ 2 h 118"/>
                  <a:gd name="T20" fmla="*/ 109 w 109"/>
                  <a:gd name="T21" fmla="*/ 0 h 118"/>
                  <a:gd name="T22" fmla="*/ 109 w 109"/>
                  <a:gd name="T23" fmla="*/ 0 h 118"/>
                  <a:gd name="T24" fmla="*/ 109 w 109"/>
                  <a:gd name="T25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9" h="118">
                    <a:moveTo>
                      <a:pt x="109" y="118"/>
                    </a:moveTo>
                    <a:lnTo>
                      <a:pt x="0" y="118"/>
                    </a:lnTo>
                    <a:lnTo>
                      <a:pt x="2" y="98"/>
                    </a:lnTo>
                    <a:lnTo>
                      <a:pt x="6" y="78"/>
                    </a:lnTo>
                    <a:lnTo>
                      <a:pt x="14" y="59"/>
                    </a:lnTo>
                    <a:lnTo>
                      <a:pt x="25" y="42"/>
                    </a:lnTo>
                    <a:lnTo>
                      <a:pt x="39" y="27"/>
                    </a:lnTo>
                    <a:lnTo>
                      <a:pt x="54" y="15"/>
                    </a:lnTo>
                    <a:lnTo>
                      <a:pt x="72" y="7"/>
                    </a:lnTo>
                    <a:lnTo>
                      <a:pt x="90" y="2"/>
                    </a:lnTo>
                    <a:lnTo>
                      <a:pt x="109" y="0"/>
                    </a:lnTo>
                    <a:lnTo>
                      <a:pt x="109" y="0"/>
                    </a:lnTo>
                    <a:lnTo>
                      <a:pt x="109" y="118"/>
                    </a:lnTo>
                    <a:close/>
                  </a:path>
                </a:pathLst>
              </a:cu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93" name="Freeform 726">
                <a:extLst>
                  <a:ext uri="{FF2B5EF4-FFF2-40B4-BE49-F238E27FC236}">
                    <a16:creationId xmlns:a16="http://schemas.microsoft.com/office/drawing/2014/main" id="{878A427D-7552-42F4-8EF1-11116FA11E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0" y="2725"/>
                <a:ext cx="11" cy="47"/>
              </a:xfrm>
              <a:custGeom>
                <a:avLst/>
                <a:gdLst>
                  <a:gd name="T0" fmla="*/ 0 w 52"/>
                  <a:gd name="T1" fmla="*/ 0 h 236"/>
                  <a:gd name="T2" fmla="*/ 52 w 52"/>
                  <a:gd name="T3" fmla="*/ 0 h 236"/>
                  <a:gd name="T4" fmla="*/ 52 w 52"/>
                  <a:gd name="T5" fmla="*/ 118 h 236"/>
                  <a:gd name="T6" fmla="*/ 52 w 52"/>
                  <a:gd name="T7" fmla="*/ 236 h 236"/>
                  <a:gd name="T8" fmla="*/ 0 w 52"/>
                  <a:gd name="T9" fmla="*/ 236 h 236"/>
                  <a:gd name="T10" fmla="*/ 0 w 52"/>
                  <a:gd name="T11" fmla="*/ 118 h 236"/>
                  <a:gd name="T12" fmla="*/ 0 w 52"/>
                  <a:gd name="T13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236">
                    <a:moveTo>
                      <a:pt x="0" y="0"/>
                    </a:moveTo>
                    <a:lnTo>
                      <a:pt x="52" y="0"/>
                    </a:lnTo>
                    <a:lnTo>
                      <a:pt x="52" y="118"/>
                    </a:lnTo>
                    <a:lnTo>
                      <a:pt x="52" y="236"/>
                    </a:lnTo>
                    <a:lnTo>
                      <a:pt x="0" y="236"/>
                    </a:lnTo>
                    <a:lnTo>
                      <a:pt x="0" y="1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94" name="Rectangle 727">
                <a:extLst>
                  <a:ext uri="{FF2B5EF4-FFF2-40B4-BE49-F238E27FC236}">
                    <a16:creationId xmlns:a16="http://schemas.microsoft.com/office/drawing/2014/main" id="{5F3FA4F2-2978-4F36-B031-405B54BA1C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12" y="272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95" name="Rectangle 728">
                <a:extLst>
                  <a:ext uri="{FF2B5EF4-FFF2-40B4-BE49-F238E27FC236}">
                    <a16:creationId xmlns:a16="http://schemas.microsoft.com/office/drawing/2014/main" id="{6C80472C-748C-40DA-A1C9-718FC6AA67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4" y="272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96" name="Rectangle 729">
                <a:extLst>
                  <a:ext uri="{FF2B5EF4-FFF2-40B4-BE49-F238E27FC236}">
                    <a16:creationId xmlns:a16="http://schemas.microsoft.com/office/drawing/2014/main" id="{04BE57CB-9FF3-4FA1-BEF9-C39464718F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6" y="272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97" name="Rectangle 730">
                <a:extLst>
                  <a:ext uri="{FF2B5EF4-FFF2-40B4-BE49-F238E27FC236}">
                    <a16:creationId xmlns:a16="http://schemas.microsoft.com/office/drawing/2014/main" id="{BECF1F4B-E22E-489E-B564-26F2F91E99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78" y="272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98" name="Rectangle 731">
                <a:extLst>
                  <a:ext uri="{FF2B5EF4-FFF2-40B4-BE49-F238E27FC236}">
                    <a16:creationId xmlns:a16="http://schemas.microsoft.com/office/drawing/2014/main" id="{619A64A5-6574-4F11-9B1C-140DB9AB6C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0" y="272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99" name="Rectangle 732">
                <a:extLst>
                  <a:ext uri="{FF2B5EF4-FFF2-40B4-BE49-F238E27FC236}">
                    <a16:creationId xmlns:a16="http://schemas.microsoft.com/office/drawing/2014/main" id="{C481E84B-2012-476B-9226-A8388576B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272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00" name="Rectangle 733">
                <a:extLst>
                  <a:ext uri="{FF2B5EF4-FFF2-40B4-BE49-F238E27FC236}">
                    <a16:creationId xmlns:a16="http://schemas.microsoft.com/office/drawing/2014/main" id="{B4C172E0-35B1-4BF6-B72C-E7A3C8C0B2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45" y="272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01" name="Rectangle 734">
                <a:extLst>
                  <a:ext uri="{FF2B5EF4-FFF2-40B4-BE49-F238E27FC236}">
                    <a16:creationId xmlns:a16="http://schemas.microsoft.com/office/drawing/2014/main" id="{0B91A471-E8D0-470F-8975-A6246C54C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67" y="272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02" name="Rectangle 735">
                <a:extLst>
                  <a:ext uri="{FF2B5EF4-FFF2-40B4-BE49-F238E27FC236}">
                    <a16:creationId xmlns:a16="http://schemas.microsoft.com/office/drawing/2014/main" id="{6B7617E2-B9A6-4B7D-A855-12362A9DF8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9" y="272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03" name="Rectangle 736">
                <a:extLst>
                  <a:ext uri="{FF2B5EF4-FFF2-40B4-BE49-F238E27FC236}">
                    <a16:creationId xmlns:a16="http://schemas.microsoft.com/office/drawing/2014/main" id="{803692F3-8944-4579-9DC7-0E8BB9E57E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11" y="272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04" name="Rectangle 737">
                <a:extLst>
                  <a:ext uri="{FF2B5EF4-FFF2-40B4-BE49-F238E27FC236}">
                    <a16:creationId xmlns:a16="http://schemas.microsoft.com/office/drawing/2014/main" id="{1473D87B-CA87-460A-8CCD-1ED95AF149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3" y="272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05" name="Rectangle 738">
                <a:extLst>
                  <a:ext uri="{FF2B5EF4-FFF2-40B4-BE49-F238E27FC236}">
                    <a16:creationId xmlns:a16="http://schemas.microsoft.com/office/drawing/2014/main" id="{E6C0C193-C983-42F2-BDAB-8C2569C2C2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5" y="272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06" name="Rectangle 739">
                <a:extLst>
                  <a:ext uri="{FF2B5EF4-FFF2-40B4-BE49-F238E27FC236}">
                    <a16:creationId xmlns:a16="http://schemas.microsoft.com/office/drawing/2014/main" id="{F33D3871-8934-4EB3-9538-04D1211E87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8" y="272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07" name="Rectangle 740">
                <a:extLst>
                  <a:ext uri="{FF2B5EF4-FFF2-40B4-BE49-F238E27FC236}">
                    <a16:creationId xmlns:a16="http://schemas.microsoft.com/office/drawing/2014/main" id="{EC55BA2B-1257-4471-A76D-D67AE66D09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0" y="272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08" name="Rectangle 741">
                <a:extLst>
                  <a:ext uri="{FF2B5EF4-FFF2-40B4-BE49-F238E27FC236}">
                    <a16:creationId xmlns:a16="http://schemas.microsoft.com/office/drawing/2014/main" id="{1D4B873A-932B-4FDD-9FB8-C32ED1662F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2" y="272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09" name="Rectangle 742">
                <a:extLst>
                  <a:ext uri="{FF2B5EF4-FFF2-40B4-BE49-F238E27FC236}">
                    <a16:creationId xmlns:a16="http://schemas.microsoft.com/office/drawing/2014/main" id="{7DF284D1-117E-442E-B329-50AD03DC53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4" y="272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10" name="Rectangle 743">
                <a:extLst>
                  <a:ext uri="{FF2B5EF4-FFF2-40B4-BE49-F238E27FC236}">
                    <a16:creationId xmlns:a16="http://schemas.microsoft.com/office/drawing/2014/main" id="{9BF69932-9EE8-449B-9D25-4E6F77F7A7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66" y="272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11" name="Rectangle 744">
                <a:extLst>
                  <a:ext uri="{FF2B5EF4-FFF2-40B4-BE49-F238E27FC236}">
                    <a16:creationId xmlns:a16="http://schemas.microsoft.com/office/drawing/2014/main" id="{32700832-2220-4220-9617-452AF88108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8" y="272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12" name="Rectangle 745">
                <a:extLst>
                  <a:ext uri="{FF2B5EF4-FFF2-40B4-BE49-F238E27FC236}">
                    <a16:creationId xmlns:a16="http://schemas.microsoft.com/office/drawing/2014/main" id="{70379084-B063-4072-915E-8332B1C139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2757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13" name="Rectangle 746">
                <a:extLst>
                  <a:ext uri="{FF2B5EF4-FFF2-40B4-BE49-F238E27FC236}">
                    <a16:creationId xmlns:a16="http://schemas.microsoft.com/office/drawing/2014/main" id="{F78027DE-F8F5-440F-9D0D-A512372913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2781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14" name="Rectangle 747">
                <a:extLst>
                  <a:ext uri="{FF2B5EF4-FFF2-40B4-BE49-F238E27FC236}">
                    <a16:creationId xmlns:a16="http://schemas.microsoft.com/office/drawing/2014/main" id="{1F5F7D9F-C726-4CDC-ADC5-F0BC52A0FB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2805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15" name="Rectangle 748">
                <a:extLst>
                  <a:ext uri="{FF2B5EF4-FFF2-40B4-BE49-F238E27FC236}">
                    <a16:creationId xmlns:a16="http://schemas.microsoft.com/office/drawing/2014/main" id="{227521E2-E039-41F1-B02F-86BB958B23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2829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16" name="Rectangle 749">
                <a:extLst>
                  <a:ext uri="{FF2B5EF4-FFF2-40B4-BE49-F238E27FC236}">
                    <a16:creationId xmlns:a16="http://schemas.microsoft.com/office/drawing/2014/main" id="{D5A4AAF9-EE08-4ECD-8546-55AD0509A8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2853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17" name="Rectangle 750">
                <a:extLst>
                  <a:ext uri="{FF2B5EF4-FFF2-40B4-BE49-F238E27FC236}">
                    <a16:creationId xmlns:a16="http://schemas.microsoft.com/office/drawing/2014/main" id="{42E236FF-25F5-43B5-90E8-EF40F7582A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2877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18" name="Rectangle 751">
                <a:extLst>
                  <a:ext uri="{FF2B5EF4-FFF2-40B4-BE49-F238E27FC236}">
                    <a16:creationId xmlns:a16="http://schemas.microsoft.com/office/drawing/2014/main" id="{6D27F2B5-72E5-4E30-A75A-69D59CD7E5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2901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19" name="Rectangle 752">
                <a:extLst>
                  <a:ext uri="{FF2B5EF4-FFF2-40B4-BE49-F238E27FC236}">
                    <a16:creationId xmlns:a16="http://schemas.microsoft.com/office/drawing/2014/main" id="{20084D8F-F406-436C-9552-98CBA8FCC9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2925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20" name="Rectangle 753">
                <a:extLst>
                  <a:ext uri="{FF2B5EF4-FFF2-40B4-BE49-F238E27FC236}">
                    <a16:creationId xmlns:a16="http://schemas.microsoft.com/office/drawing/2014/main" id="{CDD98789-4D68-49B5-8666-A92E360489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2949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21" name="Rectangle 754">
                <a:extLst>
                  <a:ext uri="{FF2B5EF4-FFF2-40B4-BE49-F238E27FC236}">
                    <a16:creationId xmlns:a16="http://schemas.microsoft.com/office/drawing/2014/main" id="{136BFBA9-F32B-4C11-8CB1-9C87700F1B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2973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22" name="Rectangle 755">
                <a:extLst>
                  <a:ext uri="{FF2B5EF4-FFF2-40B4-BE49-F238E27FC236}">
                    <a16:creationId xmlns:a16="http://schemas.microsoft.com/office/drawing/2014/main" id="{B691F919-3E2A-4FB9-A77E-74DE8E1B3B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2997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23" name="Rectangle 756">
                <a:extLst>
                  <a:ext uri="{FF2B5EF4-FFF2-40B4-BE49-F238E27FC236}">
                    <a16:creationId xmlns:a16="http://schemas.microsoft.com/office/drawing/2014/main" id="{542BCDE0-8DB5-4376-8C59-9171641E58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021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24" name="Rectangle 757">
                <a:extLst>
                  <a:ext uri="{FF2B5EF4-FFF2-40B4-BE49-F238E27FC236}">
                    <a16:creationId xmlns:a16="http://schemas.microsoft.com/office/drawing/2014/main" id="{5DE54E13-8EC6-41FD-A739-2395539D81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045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25" name="Rectangle 758">
                <a:extLst>
                  <a:ext uri="{FF2B5EF4-FFF2-40B4-BE49-F238E27FC236}">
                    <a16:creationId xmlns:a16="http://schemas.microsoft.com/office/drawing/2014/main" id="{1A0A0FC1-D48B-4631-9B2A-A93DAF28F3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069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26" name="Rectangle 759">
                <a:extLst>
                  <a:ext uri="{FF2B5EF4-FFF2-40B4-BE49-F238E27FC236}">
                    <a16:creationId xmlns:a16="http://schemas.microsoft.com/office/drawing/2014/main" id="{EEBDFD47-0F07-44AD-B75A-7A29015C5A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093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27" name="Rectangle 760">
                <a:extLst>
                  <a:ext uri="{FF2B5EF4-FFF2-40B4-BE49-F238E27FC236}">
                    <a16:creationId xmlns:a16="http://schemas.microsoft.com/office/drawing/2014/main" id="{A90A9EAD-BFE7-410B-9DF8-52D3D21513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117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28" name="Rectangle 761">
                <a:extLst>
                  <a:ext uri="{FF2B5EF4-FFF2-40B4-BE49-F238E27FC236}">
                    <a16:creationId xmlns:a16="http://schemas.microsoft.com/office/drawing/2014/main" id="{8108A67B-6766-4CF9-8A99-B58969B2E2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141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29" name="Rectangle 762">
                <a:extLst>
                  <a:ext uri="{FF2B5EF4-FFF2-40B4-BE49-F238E27FC236}">
                    <a16:creationId xmlns:a16="http://schemas.microsoft.com/office/drawing/2014/main" id="{E33310D7-269B-43C5-BAB9-931DFB2553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165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30" name="Rectangle 763">
                <a:extLst>
                  <a:ext uri="{FF2B5EF4-FFF2-40B4-BE49-F238E27FC236}">
                    <a16:creationId xmlns:a16="http://schemas.microsoft.com/office/drawing/2014/main" id="{9B698BA6-A27C-46C5-8CE7-0D8A161DE9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189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31" name="Rectangle 764">
                <a:extLst>
                  <a:ext uri="{FF2B5EF4-FFF2-40B4-BE49-F238E27FC236}">
                    <a16:creationId xmlns:a16="http://schemas.microsoft.com/office/drawing/2014/main" id="{0025D3CD-D3ED-40A2-8376-DB1E026A6A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213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32" name="Rectangle 765">
                <a:extLst>
                  <a:ext uri="{FF2B5EF4-FFF2-40B4-BE49-F238E27FC236}">
                    <a16:creationId xmlns:a16="http://schemas.microsoft.com/office/drawing/2014/main" id="{E6877DAA-6806-450B-8C1C-20477936F0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237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33" name="Rectangle 766">
                <a:extLst>
                  <a:ext uri="{FF2B5EF4-FFF2-40B4-BE49-F238E27FC236}">
                    <a16:creationId xmlns:a16="http://schemas.microsoft.com/office/drawing/2014/main" id="{A47353F3-80BC-4283-B188-4FDF8B0B84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261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34" name="Rectangle 767">
                <a:extLst>
                  <a:ext uri="{FF2B5EF4-FFF2-40B4-BE49-F238E27FC236}">
                    <a16:creationId xmlns:a16="http://schemas.microsoft.com/office/drawing/2014/main" id="{B8132A0C-0E87-4470-9DF3-3916411495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285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35" name="Rectangle 768">
                <a:extLst>
                  <a:ext uri="{FF2B5EF4-FFF2-40B4-BE49-F238E27FC236}">
                    <a16:creationId xmlns:a16="http://schemas.microsoft.com/office/drawing/2014/main" id="{6D842A9F-7DE2-43D9-A2DD-EBF36BF83C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309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36" name="Rectangle 769">
                <a:extLst>
                  <a:ext uri="{FF2B5EF4-FFF2-40B4-BE49-F238E27FC236}">
                    <a16:creationId xmlns:a16="http://schemas.microsoft.com/office/drawing/2014/main" id="{0D7FE034-BAC3-4EBC-B5C1-C8B2A9498B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333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37" name="Rectangle 770">
                <a:extLst>
                  <a:ext uri="{FF2B5EF4-FFF2-40B4-BE49-F238E27FC236}">
                    <a16:creationId xmlns:a16="http://schemas.microsoft.com/office/drawing/2014/main" id="{77500F69-9D8A-4A4B-8A10-1529335278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357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38" name="Rectangle 771">
                <a:extLst>
                  <a:ext uri="{FF2B5EF4-FFF2-40B4-BE49-F238E27FC236}">
                    <a16:creationId xmlns:a16="http://schemas.microsoft.com/office/drawing/2014/main" id="{FF4A7873-53BF-4770-9740-D8586A7020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381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39" name="Rectangle 772">
                <a:extLst>
                  <a:ext uri="{FF2B5EF4-FFF2-40B4-BE49-F238E27FC236}">
                    <a16:creationId xmlns:a16="http://schemas.microsoft.com/office/drawing/2014/main" id="{F5252056-2E0D-432B-85E7-0C3901C745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405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40" name="Rectangle 773">
                <a:extLst>
                  <a:ext uri="{FF2B5EF4-FFF2-40B4-BE49-F238E27FC236}">
                    <a16:creationId xmlns:a16="http://schemas.microsoft.com/office/drawing/2014/main" id="{DE74980B-D053-40BA-8664-2DAF70DE35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429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41" name="Rectangle 774">
                <a:extLst>
                  <a:ext uri="{FF2B5EF4-FFF2-40B4-BE49-F238E27FC236}">
                    <a16:creationId xmlns:a16="http://schemas.microsoft.com/office/drawing/2014/main" id="{6B22C04B-3DCC-45F6-9156-65E142807E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453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42" name="Rectangle 775">
                <a:extLst>
                  <a:ext uri="{FF2B5EF4-FFF2-40B4-BE49-F238E27FC236}">
                    <a16:creationId xmlns:a16="http://schemas.microsoft.com/office/drawing/2014/main" id="{3121BC35-B3C1-4AC1-917E-E4FD5A4F64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477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43" name="Rectangle 776">
                <a:extLst>
                  <a:ext uri="{FF2B5EF4-FFF2-40B4-BE49-F238E27FC236}">
                    <a16:creationId xmlns:a16="http://schemas.microsoft.com/office/drawing/2014/main" id="{DE337784-E18A-47AC-9EB6-8152503B08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501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44" name="Rectangle 777">
                <a:extLst>
                  <a:ext uri="{FF2B5EF4-FFF2-40B4-BE49-F238E27FC236}">
                    <a16:creationId xmlns:a16="http://schemas.microsoft.com/office/drawing/2014/main" id="{C13487A8-44B9-4BE4-9255-DAFDE41D9F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525"/>
                <a:ext cx="44" cy="13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45" name="Rectangle 778">
                <a:extLst>
                  <a:ext uri="{FF2B5EF4-FFF2-40B4-BE49-F238E27FC236}">
                    <a16:creationId xmlns:a16="http://schemas.microsoft.com/office/drawing/2014/main" id="{02AD275E-D088-47FA-BF1D-724A721903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550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46" name="Rectangle 779">
                <a:extLst>
                  <a:ext uri="{FF2B5EF4-FFF2-40B4-BE49-F238E27FC236}">
                    <a16:creationId xmlns:a16="http://schemas.microsoft.com/office/drawing/2014/main" id="{82B8323A-1DA8-48C5-A40F-0670C37235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574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47" name="Rectangle 780">
                <a:extLst>
                  <a:ext uri="{FF2B5EF4-FFF2-40B4-BE49-F238E27FC236}">
                    <a16:creationId xmlns:a16="http://schemas.microsoft.com/office/drawing/2014/main" id="{55135CCF-58CF-4C6D-81B2-566B2BEE6F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598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48" name="Rectangle 781">
                <a:extLst>
                  <a:ext uri="{FF2B5EF4-FFF2-40B4-BE49-F238E27FC236}">
                    <a16:creationId xmlns:a16="http://schemas.microsoft.com/office/drawing/2014/main" id="{7C3C6565-9CFB-4547-9E6B-55A1DF57E2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622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49" name="Rectangle 782">
                <a:extLst>
                  <a:ext uri="{FF2B5EF4-FFF2-40B4-BE49-F238E27FC236}">
                    <a16:creationId xmlns:a16="http://schemas.microsoft.com/office/drawing/2014/main" id="{7B64418B-0320-42F4-8D0E-1E6379A60A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646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50" name="Rectangle 783">
                <a:extLst>
                  <a:ext uri="{FF2B5EF4-FFF2-40B4-BE49-F238E27FC236}">
                    <a16:creationId xmlns:a16="http://schemas.microsoft.com/office/drawing/2014/main" id="{C62EA3DC-E6E0-4E76-9931-00925CEBD9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670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51" name="Rectangle 784">
                <a:extLst>
                  <a:ext uri="{FF2B5EF4-FFF2-40B4-BE49-F238E27FC236}">
                    <a16:creationId xmlns:a16="http://schemas.microsoft.com/office/drawing/2014/main" id="{34F531AA-74E7-4545-AB39-AA442664DD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694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52" name="Rectangle 785">
                <a:extLst>
                  <a:ext uri="{FF2B5EF4-FFF2-40B4-BE49-F238E27FC236}">
                    <a16:creationId xmlns:a16="http://schemas.microsoft.com/office/drawing/2014/main" id="{256E57DE-CDB9-44C3-89D1-AB6FA59F21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718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53" name="Rectangle 786">
                <a:extLst>
                  <a:ext uri="{FF2B5EF4-FFF2-40B4-BE49-F238E27FC236}">
                    <a16:creationId xmlns:a16="http://schemas.microsoft.com/office/drawing/2014/main" id="{445B7360-61F8-44EB-B633-E18DB3027B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742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54" name="Rectangle 787">
                <a:extLst>
                  <a:ext uri="{FF2B5EF4-FFF2-40B4-BE49-F238E27FC236}">
                    <a16:creationId xmlns:a16="http://schemas.microsoft.com/office/drawing/2014/main" id="{3CE77240-2455-4B82-BC13-1EC0D93E0C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766"/>
                <a:ext cx="44" cy="12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55" name="Freeform 788">
                <a:extLst>
                  <a:ext uri="{FF2B5EF4-FFF2-40B4-BE49-F238E27FC236}">
                    <a16:creationId xmlns:a16="http://schemas.microsoft.com/office/drawing/2014/main" id="{BE49E195-6E60-4705-8EC0-80FD842DDD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1" y="3790"/>
                <a:ext cx="44" cy="9"/>
              </a:xfrm>
              <a:custGeom>
                <a:avLst/>
                <a:gdLst>
                  <a:gd name="T0" fmla="*/ 217 w 217"/>
                  <a:gd name="T1" fmla="*/ 0 h 44"/>
                  <a:gd name="T2" fmla="*/ 217 w 217"/>
                  <a:gd name="T3" fmla="*/ 44 h 44"/>
                  <a:gd name="T4" fmla="*/ 108 w 217"/>
                  <a:gd name="T5" fmla="*/ 44 h 44"/>
                  <a:gd name="T6" fmla="*/ 0 w 217"/>
                  <a:gd name="T7" fmla="*/ 44 h 44"/>
                  <a:gd name="T8" fmla="*/ 0 w 217"/>
                  <a:gd name="T9" fmla="*/ 0 h 44"/>
                  <a:gd name="T10" fmla="*/ 108 w 217"/>
                  <a:gd name="T11" fmla="*/ 0 h 44"/>
                  <a:gd name="T12" fmla="*/ 217 w 217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7" h="44">
                    <a:moveTo>
                      <a:pt x="217" y="0"/>
                    </a:moveTo>
                    <a:lnTo>
                      <a:pt x="217" y="44"/>
                    </a:lnTo>
                    <a:lnTo>
                      <a:pt x="108" y="44"/>
                    </a:lnTo>
                    <a:lnTo>
                      <a:pt x="0" y="44"/>
                    </a:lnTo>
                    <a:lnTo>
                      <a:pt x="0" y="0"/>
                    </a:lnTo>
                    <a:lnTo>
                      <a:pt x="108" y="0"/>
                    </a:lnTo>
                    <a:lnTo>
                      <a:pt x="217" y="0"/>
                    </a:lnTo>
                    <a:close/>
                  </a:path>
                </a:pathLst>
              </a:cu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56" name="Freeform 789">
                <a:extLst>
                  <a:ext uri="{FF2B5EF4-FFF2-40B4-BE49-F238E27FC236}">
                    <a16:creationId xmlns:a16="http://schemas.microsoft.com/office/drawing/2014/main" id="{41E2FFB0-9CA8-4613-BA15-F0D953C62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3" y="3799"/>
                <a:ext cx="22" cy="23"/>
              </a:xfrm>
              <a:custGeom>
                <a:avLst/>
                <a:gdLst>
                  <a:gd name="T0" fmla="*/ 0 w 109"/>
                  <a:gd name="T1" fmla="*/ 0 h 118"/>
                  <a:gd name="T2" fmla="*/ 109 w 109"/>
                  <a:gd name="T3" fmla="*/ 0 h 118"/>
                  <a:gd name="T4" fmla="*/ 107 w 109"/>
                  <a:gd name="T5" fmla="*/ 20 h 118"/>
                  <a:gd name="T6" fmla="*/ 102 w 109"/>
                  <a:gd name="T7" fmla="*/ 40 h 118"/>
                  <a:gd name="T8" fmla="*/ 95 w 109"/>
                  <a:gd name="T9" fmla="*/ 59 h 118"/>
                  <a:gd name="T10" fmla="*/ 84 w 109"/>
                  <a:gd name="T11" fmla="*/ 76 h 118"/>
                  <a:gd name="T12" fmla="*/ 70 w 109"/>
                  <a:gd name="T13" fmla="*/ 91 h 118"/>
                  <a:gd name="T14" fmla="*/ 55 w 109"/>
                  <a:gd name="T15" fmla="*/ 103 h 118"/>
                  <a:gd name="T16" fmla="*/ 37 w 109"/>
                  <a:gd name="T17" fmla="*/ 111 h 118"/>
                  <a:gd name="T18" fmla="*/ 19 w 109"/>
                  <a:gd name="T19" fmla="*/ 116 h 118"/>
                  <a:gd name="T20" fmla="*/ 0 w 109"/>
                  <a:gd name="T21" fmla="*/ 118 h 118"/>
                  <a:gd name="T22" fmla="*/ 0 w 109"/>
                  <a:gd name="T23" fmla="*/ 118 h 118"/>
                  <a:gd name="T24" fmla="*/ 0 w 109"/>
                  <a:gd name="T25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9" h="118">
                    <a:moveTo>
                      <a:pt x="0" y="0"/>
                    </a:moveTo>
                    <a:lnTo>
                      <a:pt x="109" y="0"/>
                    </a:lnTo>
                    <a:lnTo>
                      <a:pt x="107" y="20"/>
                    </a:lnTo>
                    <a:lnTo>
                      <a:pt x="102" y="40"/>
                    </a:lnTo>
                    <a:lnTo>
                      <a:pt x="95" y="59"/>
                    </a:lnTo>
                    <a:lnTo>
                      <a:pt x="84" y="76"/>
                    </a:lnTo>
                    <a:lnTo>
                      <a:pt x="70" y="91"/>
                    </a:lnTo>
                    <a:lnTo>
                      <a:pt x="55" y="103"/>
                    </a:lnTo>
                    <a:lnTo>
                      <a:pt x="37" y="111"/>
                    </a:lnTo>
                    <a:lnTo>
                      <a:pt x="19" y="116"/>
                    </a:lnTo>
                    <a:lnTo>
                      <a:pt x="0" y="118"/>
                    </a:lnTo>
                    <a:lnTo>
                      <a:pt x="0" y="1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57" name="Freeform 790">
                <a:extLst>
                  <a:ext uri="{FF2B5EF4-FFF2-40B4-BE49-F238E27FC236}">
                    <a16:creationId xmlns:a16="http://schemas.microsoft.com/office/drawing/2014/main" id="{BD201984-2F4B-44E8-9626-6336F8769A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0" y="3775"/>
                <a:ext cx="3" cy="47"/>
              </a:xfrm>
              <a:custGeom>
                <a:avLst/>
                <a:gdLst>
                  <a:gd name="T0" fmla="*/ 14 w 14"/>
                  <a:gd name="T1" fmla="*/ 235 h 235"/>
                  <a:gd name="T2" fmla="*/ 0 w 14"/>
                  <a:gd name="T3" fmla="*/ 235 h 235"/>
                  <a:gd name="T4" fmla="*/ 0 w 14"/>
                  <a:gd name="T5" fmla="*/ 117 h 235"/>
                  <a:gd name="T6" fmla="*/ 0 w 14"/>
                  <a:gd name="T7" fmla="*/ 0 h 235"/>
                  <a:gd name="T8" fmla="*/ 14 w 14"/>
                  <a:gd name="T9" fmla="*/ 0 h 235"/>
                  <a:gd name="T10" fmla="*/ 14 w 14"/>
                  <a:gd name="T11" fmla="*/ 117 h 235"/>
                  <a:gd name="T12" fmla="*/ 14 w 14"/>
                  <a:gd name="T13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235">
                    <a:moveTo>
                      <a:pt x="14" y="235"/>
                    </a:moveTo>
                    <a:lnTo>
                      <a:pt x="0" y="235"/>
                    </a:lnTo>
                    <a:lnTo>
                      <a:pt x="0" y="117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14" y="117"/>
                    </a:lnTo>
                    <a:lnTo>
                      <a:pt x="14" y="235"/>
                    </a:lnTo>
                    <a:close/>
                  </a:path>
                </a:pathLst>
              </a:cu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58" name="Rectangle 791">
                <a:extLst>
                  <a:ext uri="{FF2B5EF4-FFF2-40B4-BE49-F238E27FC236}">
                    <a16:creationId xmlns:a16="http://schemas.microsoft.com/office/drawing/2014/main" id="{4E2DBE9E-465E-4DBF-A85C-BEE0385DBF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8" y="377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59" name="Rectangle 792">
                <a:extLst>
                  <a:ext uri="{FF2B5EF4-FFF2-40B4-BE49-F238E27FC236}">
                    <a16:creationId xmlns:a16="http://schemas.microsoft.com/office/drawing/2014/main" id="{E2B8757A-59F1-4A86-95F4-5AC2FA0B2B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56" y="377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60" name="Rectangle 793">
                <a:extLst>
                  <a:ext uri="{FF2B5EF4-FFF2-40B4-BE49-F238E27FC236}">
                    <a16:creationId xmlns:a16="http://schemas.microsoft.com/office/drawing/2014/main" id="{88158968-CE47-4266-A4B2-FCB9C93424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4" y="377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61" name="Rectangle 794">
                <a:extLst>
                  <a:ext uri="{FF2B5EF4-FFF2-40B4-BE49-F238E27FC236}">
                    <a16:creationId xmlns:a16="http://schemas.microsoft.com/office/drawing/2014/main" id="{9A4EDAB9-4078-489C-AA53-FA451489BA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1" y="377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62" name="Rectangle 795">
                <a:extLst>
                  <a:ext uri="{FF2B5EF4-FFF2-40B4-BE49-F238E27FC236}">
                    <a16:creationId xmlns:a16="http://schemas.microsoft.com/office/drawing/2014/main" id="{0BE8DDB0-246A-4499-95B5-686074DE34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89" y="377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63" name="Rectangle 796">
                <a:extLst>
                  <a:ext uri="{FF2B5EF4-FFF2-40B4-BE49-F238E27FC236}">
                    <a16:creationId xmlns:a16="http://schemas.microsoft.com/office/drawing/2014/main" id="{8A8B47A8-8AC0-4078-ABE8-BC58808A42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7" y="377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64" name="Rectangle 797">
                <a:extLst>
                  <a:ext uri="{FF2B5EF4-FFF2-40B4-BE49-F238E27FC236}">
                    <a16:creationId xmlns:a16="http://schemas.microsoft.com/office/drawing/2014/main" id="{54B37AF2-FEA4-402A-B823-7977EB6284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5" y="377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65" name="Rectangle 798">
                <a:extLst>
                  <a:ext uri="{FF2B5EF4-FFF2-40B4-BE49-F238E27FC236}">
                    <a16:creationId xmlns:a16="http://schemas.microsoft.com/office/drawing/2014/main" id="{393C16AA-422B-4489-AD7D-EA05986707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3" y="377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66" name="Rectangle 799">
                <a:extLst>
                  <a:ext uri="{FF2B5EF4-FFF2-40B4-BE49-F238E27FC236}">
                    <a16:creationId xmlns:a16="http://schemas.microsoft.com/office/drawing/2014/main" id="{9A4671B6-5CE9-4158-84EF-0508905EEB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1" y="3775"/>
                <a:ext cx="11" cy="47"/>
              </a:xfrm>
              <a:prstGeom prst="rect">
                <a:avLst/>
              </a:prstGeom>
              <a:solidFill>
                <a:srgbClr val="FF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67" name="Rectangle 800">
                <a:extLst>
                  <a:ext uri="{FF2B5EF4-FFF2-40B4-BE49-F238E27FC236}">
                    <a16:creationId xmlns:a16="http://schemas.microsoft.com/office/drawing/2014/main" id="{45B0CF0C-B1BA-46F7-BC94-C939ECEC10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3" y="2803"/>
                <a:ext cx="2235" cy="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altLang="es-ES" sz="1500" b="0" i="0" u="none" strike="noStrike" cap="none" normalizeH="0" baseline="0" dirty="0">
                    <a:ln>
                      <a:noFill/>
                    </a:ln>
                    <a:effectLst/>
                    <a:latin typeface="Courier" charset="0"/>
                  </a:rPr>
                  <a:t>CONTACTOS( NOMBRE, APE1,   APE2,    TELEFONO </a:t>
                </a:r>
                <a:r>
                  <a:rPr kumimoji="0" lang="es-ES" altLang="es-ES" sz="15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ourier" charset="0"/>
                  </a:rPr>
                  <a:t>)</a:t>
                </a:r>
                <a:endParaRPr kumimoji="0" lang="es-ES" altLang="es-E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68" name="Rectangle 801">
                <a:extLst>
                  <a:ext uri="{FF2B5EF4-FFF2-40B4-BE49-F238E27FC236}">
                    <a16:creationId xmlns:a16="http://schemas.microsoft.com/office/drawing/2014/main" id="{A1D89D60-35F1-4F3B-A82D-56968195B4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14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69" name="Rectangle 802">
                <a:extLst>
                  <a:ext uri="{FF2B5EF4-FFF2-40B4-BE49-F238E27FC236}">
                    <a16:creationId xmlns:a16="http://schemas.microsoft.com/office/drawing/2014/main" id="{67F90D23-7511-4E9B-B1CF-104F95C1BE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91" y="3468"/>
                <a:ext cx="12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70" name="Rectangle 803">
                <a:extLst>
                  <a:ext uri="{FF2B5EF4-FFF2-40B4-BE49-F238E27FC236}">
                    <a16:creationId xmlns:a16="http://schemas.microsoft.com/office/drawing/2014/main" id="{BA6635AF-98F0-4EA0-B6DD-0196549D8B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69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71" name="Rectangle 804">
                <a:extLst>
                  <a:ext uri="{FF2B5EF4-FFF2-40B4-BE49-F238E27FC236}">
                    <a16:creationId xmlns:a16="http://schemas.microsoft.com/office/drawing/2014/main" id="{B8C3442D-37D1-4F38-ABBF-FA683EF0E3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47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72" name="Rectangle 805">
                <a:extLst>
                  <a:ext uri="{FF2B5EF4-FFF2-40B4-BE49-F238E27FC236}">
                    <a16:creationId xmlns:a16="http://schemas.microsoft.com/office/drawing/2014/main" id="{284D171D-A559-4ED0-AFCE-18213B1EA5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5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73" name="Rectangle 806">
                <a:extLst>
                  <a:ext uri="{FF2B5EF4-FFF2-40B4-BE49-F238E27FC236}">
                    <a16:creationId xmlns:a16="http://schemas.microsoft.com/office/drawing/2014/main" id="{B76875EF-C547-476E-BFBF-A8767D54A1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3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74" name="Rectangle 807">
                <a:extLst>
                  <a:ext uri="{FF2B5EF4-FFF2-40B4-BE49-F238E27FC236}">
                    <a16:creationId xmlns:a16="http://schemas.microsoft.com/office/drawing/2014/main" id="{E0480E9D-C513-4BDB-98D5-84BA8BACB5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81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13" name="Group 1009">
              <a:extLst>
                <a:ext uri="{FF2B5EF4-FFF2-40B4-BE49-F238E27FC236}">
                  <a16:creationId xmlns:a16="http://schemas.microsoft.com/office/drawing/2014/main" id="{7B1E72FC-2C64-4A45-8518-0CF95B239DE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16" y="3292"/>
              <a:ext cx="2618" cy="223"/>
              <a:chOff x="916" y="3292"/>
              <a:chExt cx="2618" cy="223"/>
            </a:xfrm>
          </p:grpSpPr>
          <p:sp>
            <p:nvSpPr>
              <p:cNvPr id="75" name="Rectangle 809">
                <a:extLst>
                  <a:ext uri="{FF2B5EF4-FFF2-40B4-BE49-F238E27FC236}">
                    <a16:creationId xmlns:a16="http://schemas.microsoft.com/office/drawing/2014/main" id="{1257A2E5-2819-4B5B-8938-DB7D8E4110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9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6" name="Rectangle 810">
                <a:extLst>
                  <a:ext uri="{FF2B5EF4-FFF2-40B4-BE49-F238E27FC236}">
                    <a16:creationId xmlns:a16="http://schemas.microsoft.com/office/drawing/2014/main" id="{DEFFD353-C295-4936-B6A6-6E72051732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6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7" name="Rectangle 811">
                <a:extLst>
                  <a:ext uri="{FF2B5EF4-FFF2-40B4-BE49-F238E27FC236}">
                    <a16:creationId xmlns:a16="http://schemas.microsoft.com/office/drawing/2014/main" id="{3C8EFC85-977A-4BE7-BEDB-1AB95BC7FF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14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8" name="Rectangle 812">
                <a:extLst>
                  <a:ext uri="{FF2B5EF4-FFF2-40B4-BE49-F238E27FC236}">
                    <a16:creationId xmlns:a16="http://schemas.microsoft.com/office/drawing/2014/main" id="{1AA8695B-BAF4-423F-B5ED-31A39A784D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92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9" name="Rectangle 813">
                <a:extLst>
                  <a:ext uri="{FF2B5EF4-FFF2-40B4-BE49-F238E27FC236}">
                    <a16:creationId xmlns:a16="http://schemas.microsoft.com/office/drawing/2014/main" id="{A3A1AC9C-9039-48DC-863E-50B2B945DA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0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0" name="Rectangle 814">
                <a:extLst>
                  <a:ext uri="{FF2B5EF4-FFF2-40B4-BE49-F238E27FC236}">
                    <a16:creationId xmlns:a16="http://schemas.microsoft.com/office/drawing/2014/main" id="{8EBB72A9-7AD5-4978-A3C4-C9EF87E777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48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1" name="Rectangle 815">
                <a:extLst>
                  <a:ext uri="{FF2B5EF4-FFF2-40B4-BE49-F238E27FC236}">
                    <a16:creationId xmlns:a16="http://schemas.microsoft.com/office/drawing/2014/main" id="{E240652F-A3A5-497B-93C3-95D07A67CB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6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2" name="Rectangle 816">
                <a:extLst>
                  <a:ext uri="{FF2B5EF4-FFF2-40B4-BE49-F238E27FC236}">
                    <a16:creationId xmlns:a16="http://schemas.microsoft.com/office/drawing/2014/main" id="{0C64B7F4-F018-4598-BFE0-4ED49FA6EF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03" y="3468"/>
                <a:ext cx="12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3" name="Rectangle 817">
                <a:extLst>
                  <a:ext uri="{FF2B5EF4-FFF2-40B4-BE49-F238E27FC236}">
                    <a16:creationId xmlns:a16="http://schemas.microsoft.com/office/drawing/2014/main" id="{2085115A-69CD-449B-8D39-AFA02F685A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81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4" name="Rectangle 818">
                <a:extLst>
                  <a:ext uri="{FF2B5EF4-FFF2-40B4-BE49-F238E27FC236}">
                    <a16:creationId xmlns:a16="http://schemas.microsoft.com/office/drawing/2014/main" id="{58B2538A-B120-43A2-BDAD-8E18485459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9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5" name="Rectangle 819">
                <a:extLst>
                  <a:ext uri="{FF2B5EF4-FFF2-40B4-BE49-F238E27FC236}">
                    <a16:creationId xmlns:a16="http://schemas.microsoft.com/office/drawing/2014/main" id="{712F817B-CE7D-4F7B-ADAE-08D72D61B2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7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6" name="Rectangle 820">
                <a:extLst>
                  <a:ext uri="{FF2B5EF4-FFF2-40B4-BE49-F238E27FC236}">
                    <a16:creationId xmlns:a16="http://schemas.microsoft.com/office/drawing/2014/main" id="{1EF6C34E-6A80-4E21-92CD-92862EE28A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5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7" name="Rectangle 821">
                <a:extLst>
                  <a:ext uri="{FF2B5EF4-FFF2-40B4-BE49-F238E27FC236}">
                    <a16:creationId xmlns:a16="http://schemas.microsoft.com/office/drawing/2014/main" id="{6B0D1E2A-BCED-404E-8107-B1C907B243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3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8" name="Rectangle 822">
                <a:extLst>
                  <a:ext uri="{FF2B5EF4-FFF2-40B4-BE49-F238E27FC236}">
                    <a16:creationId xmlns:a16="http://schemas.microsoft.com/office/drawing/2014/main" id="{7480C4B9-BB6D-4488-91CF-9BB086EE16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1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9" name="Rectangle 823">
                <a:extLst>
                  <a:ext uri="{FF2B5EF4-FFF2-40B4-BE49-F238E27FC236}">
                    <a16:creationId xmlns:a16="http://schemas.microsoft.com/office/drawing/2014/main" id="{DE24321B-5C6E-43DA-B85E-D48C58E693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48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0" name="Rectangle 824">
                <a:extLst>
                  <a:ext uri="{FF2B5EF4-FFF2-40B4-BE49-F238E27FC236}">
                    <a16:creationId xmlns:a16="http://schemas.microsoft.com/office/drawing/2014/main" id="{E26E7EA4-D346-4F14-B01B-E61B91D306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6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1" name="Rectangle 825">
                <a:extLst>
                  <a:ext uri="{FF2B5EF4-FFF2-40B4-BE49-F238E27FC236}">
                    <a16:creationId xmlns:a16="http://schemas.microsoft.com/office/drawing/2014/main" id="{DDE4E8D5-EE65-4ACE-AD4F-A4AB04847A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04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2" name="Rectangle 826">
                <a:extLst>
                  <a:ext uri="{FF2B5EF4-FFF2-40B4-BE49-F238E27FC236}">
                    <a16:creationId xmlns:a16="http://schemas.microsoft.com/office/drawing/2014/main" id="{96473C4F-CF81-4D86-9B42-3CE5014C3B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2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3" name="Rectangle 827">
                <a:extLst>
                  <a:ext uri="{FF2B5EF4-FFF2-40B4-BE49-F238E27FC236}">
                    <a16:creationId xmlns:a16="http://schemas.microsoft.com/office/drawing/2014/main" id="{F3F05829-4A9A-4AD1-B5D1-17012A0D0B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60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4" name="Rectangle 828">
                <a:extLst>
                  <a:ext uri="{FF2B5EF4-FFF2-40B4-BE49-F238E27FC236}">
                    <a16:creationId xmlns:a16="http://schemas.microsoft.com/office/drawing/2014/main" id="{D5F851BB-FF69-4C11-83F8-C2F9BA43D5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38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5" name="Rectangle 829">
                <a:extLst>
                  <a:ext uri="{FF2B5EF4-FFF2-40B4-BE49-F238E27FC236}">
                    <a16:creationId xmlns:a16="http://schemas.microsoft.com/office/drawing/2014/main" id="{35979916-4D6F-4FDF-857C-6BD3F44BA7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5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6" name="Rectangle 830">
                <a:extLst>
                  <a:ext uri="{FF2B5EF4-FFF2-40B4-BE49-F238E27FC236}">
                    <a16:creationId xmlns:a16="http://schemas.microsoft.com/office/drawing/2014/main" id="{B8B6F31D-9A8A-4AEA-93F1-B5624E516C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3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7" name="Rectangle 831">
                <a:extLst>
                  <a:ext uri="{FF2B5EF4-FFF2-40B4-BE49-F238E27FC236}">
                    <a16:creationId xmlns:a16="http://schemas.microsoft.com/office/drawing/2014/main" id="{9723DEFF-0712-4B8A-ADA9-2DE13E78A3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1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8" name="Rectangle 832">
                <a:extLst>
                  <a:ext uri="{FF2B5EF4-FFF2-40B4-BE49-F238E27FC236}">
                    <a16:creationId xmlns:a16="http://schemas.microsoft.com/office/drawing/2014/main" id="{72077A04-1C8A-468C-96BD-9FED948DAB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49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9" name="Rectangle 833">
                <a:extLst>
                  <a:ext uri="{FF2B5EF4-FFF2-40B4-BE49-F238E27FC236}">
                    <a16:creationId xmlns:a16="http://schemas.microsoft.com/office/drawing/2014/main" id="{C1D33A2B-CF40-4295-AC3C-12EF300F15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27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0" name="Rectangle 834">
                <a:extLst>
                  <a:ext uri="{FF2B5EF4-FFF2-40B4-BE49-F238E27FC236}">
                    <a16:creationId xmlns:a16="http://schemas.microsoft.com/office/drawing/2014/main" id="{B594E6C8-E142-4BEF-828E-05F7069A95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05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1" name="Rectangle 835">
                <a:extLst>
                  <a:ext uri="{FF2B5EF4-FFF2-40B4-BE49-F238E27FC236}">
                    <a16:creationId xmlns:a16="http://schemas.microsoft.com/office/drawing/2014/main" id="{2BAA19CF-9552-45DC-801B-6E64D29B76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2" y="3468"/>
                <a:ext cx="12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2" name="Rectangle 836">
                <a:extLst>
                  <a:ext uri="{FF2B5EF4-FFF2-40B4-BE49-F238E27FC236}">
                    <a16:creationId xmlns:a16="http://schemas.microsoft.com/office/drawing/2014/main" id="{0CDD6329-1D06-4473-ADD8-0986BB0DC3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0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3" name="Rectangle 837">
                <a:extLst>
                  <a:ext uri="{FF2B5EF4-FFF2-40B4-BE49-F238E27FC236}">
                    <a16:creationId xmlns:a16="http://schemas.microsoft.com/office/drawing/2014/main" id="{2E424DFA-FD7A-4EA3-93AF-99F44A4C06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8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4" name="Rectangle 838">
                <a:extLst>
                  <a:ext uri="{FF2B5EF4-FFF2-40B4-BE49-F238E27FC236}">
                    <a16:creationId xmlns:a16="http://schemas.microsoft.com/office/drawing/2014/main" id="{11361AD7-8305-4325-BD0D-02F619585F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6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5" name="Rectangle 839">
                <a:extLst>
                  <a:ext uri="{FF2B5EF4-FFF2-40B4-BE49-F238E27FC236}">
                    <a16:creationId xmlns:a16="http://schemas.microsoft.com/office/drawing/2014/main" id="{2CA65316-8098-40A0-960E-6F05C56B89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4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6" name="Rectangle 840">
                <a:extLst>
                  <a:ext uri="{FF2B5EF4-FFF2-40B4-BE49-F238E27FC236}">
                    <a16:creationId xmlns:a16="http://schemas.microsoft.com/office/drawing/2014/main" id="{25F52B1B-000A-4F7E-A971-150D18F5F6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2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7" name="Rectangle 841">
                <a:extLst>
                  <a:ext uri="{FF2B5EF4-FFF2-40B4-BE49-F238E27FC236}">
                    <a16:creationId xmlns:a16="http://schemas.microsoft.com/office/drawing/2014/main" id="{25B15354-8D0F-44F4-8BCB-702328BCE8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0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8" name="Rectangle 842">
                <a:extLst>
                  <a:ext uri="{FF2B5EF4-FFF2-40B4-BE49-F238E27FC236}">
                    <a16:creationId xmlns:a16="http://schemas.microsoft.com/office/drawing/2014/main" id="{0BB4A5C6-C0DB-4D8D-B09A-7EC3D7F42C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7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09" name="Rectangle 843">
                <a:extLst>
                  <a:ext uri="{FF2B5EF4-FFF2-40B4-BE49-F238E27FC236}">
                    <a16:creationId xmlns:a16="http://schemas.microsoft.com/office/drawing/2014/main" id="{6A30F3F6-8D88-456B-8D5E-3A25CA3B40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5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10" name="Rectangle 844">
                <a:extLst>
                  <a:ext uri="{FF2B5EF4-FFF2-40B4-BE49-F238E27FC236}">
                    <a16:creationId xmlns:a16="http://schemas.microsoft.com/office/drawing/2014/main" id="{F4298EED-C5EC-4067-9029-A6472A9ADD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3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11" name="Rectangle 845">
                <a:extLst>
                  <a:ext uri="{FF2B5EF4-FFF2-40B4-BE49-F238E27FC236}">
                    <a16:creationId xmlns:a16="http://schemas.microsoft.com/office/drawing/2014/main" id="{06796128-64A7-458C-802F-EC5B2DC769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1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12" name="Rectangle 846">
                <a:extLst>
                  <a:ext uri="{FF2B5EF4-FFF2-40B4-BE49-F238E27FC236}">
                    <a16:creationId xmlns:a16="http://schemas.microsoft.com/office/drawing/2014/main" id="{01B4D0C3-AD7B-4766-84A8-F0F3A63674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9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13" name="Rectangle 847">
                <a:extLst>
                  <a:ext uri="{FF2B5EF4-FFF2-40B4-BE49-F238E27FC236}">
                    <a16:creationId xmlns:a16="http://schemas.microsoft.com/office/drawing/2014/main" id="{1A44D934-A60F-4CE8-9D2D-9D7D2E8CE5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7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14" name="Rectangle 848">
                <a:extLst>
                  <a:ext uri="{FF2B5EF4-FFF2-40B4-BE49-F238E27FC236}">
                    <a16:creationId xmlns:a16="http://schemas.microsoft.com/office/drawing/2014/main" id="{5058D71C-720A-4421-98AA-9AD12925EA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4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15" name="Rectangle 849">
                <a:extLst>
                  <a:ext uri="{FF2B5EF4-FFF2-40B4-BE49-F238E27FC236}">
                    <a16:creationId xmlns:a16="http://schemas.microsoft.com/office/drawing/2014/main" id="{1DA7F534-B699-4A14-BCDF-881757F301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2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16" name="Rectangle 850">
                <a:extLst>
                  <a:ext uri="{FF2B5EF4-FFF2-40B4-BE49-F238E27FC236}">
                    <a16:creationId xmlns:a16="http://schemas.microsoft.com/office/drawing/2014/main" id="{0E4BE72C-8C1B-4567-83E2-DC04B968A5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0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17" name="Rectangle 851">
                <a:extLst>
                  <a:ext uri="{FF2B5EF4-FFF2-40B4-BE49-F238E27FC236}">
                    <a16:creationId xmlns:a16="http://schemas.microsoft.com/office/drawing/2014/main" id="{11748C06-9462-4664-A1B9-4342125BD8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8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18" name="Rectangle 852">
                <a:extLst>
                  <a:ext uri="{FF2B5EF4-FFF2-40B4-BE49-F238E27FC236}">
                    <a16:creationId xmlns:a16="http://schemas.microsoft.com/office/drawing/2014/main" id="{6DA19427-7BAE-4E81-8DAA-78F64B5426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6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19" name="Rectangle 853">
                <a:extLst>
                  <a:ext uri="{FF2B5EF4-FFF2-40B4-BE49-F238E27FC236}">
                    <a16:creationId xmlns:a16="http://schemas.microsoft.com/office/drawing/2014/main" id="{7429BA99-0683-4081-80AC-202A87116A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4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20" name="Rectangle 854">
                <a:extLst>
                  <a:ext uri="{FF2B5EF4-FFF2-40B4-BE49-F238E27FC236}">
                    <a16:creationId xmlns:a16="http://schemas.microsoft.com/office/drawing/2014/main" id="{0BC1B860-6E20-483D-BC5D-E3C0F90FB9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1" y="3468"/>
                <a:ext cx="12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21" name="Rectangle 855">
                <a:extLst>
                  <a:ext uri="{FF2B5EF4-FFF2-40B4-BE49-F238E27FC236}">
                    <a16:creationId xmlns:a16="http://schemas.microsoft.com/office/drawing/2014/main" id="{F189FC16-A6A0-47F3-A9EB-71AA02D815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9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22" name="Rectangle 856">
                <a:extLst>
                  <a:ext uri="{FF2B5EF4-FFF2-40B4-BE49-F238E27FC236}">
                    <a16:creationId xmlns:a16="http://schemas.microsoft.com/office/drawing/2014/main" id="{53528ABA-F306-4981-AE64-B0ADAF4B78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7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23" name="Rectangle 857">
                <a:extLst>
                  <a:ext uri="{FF2B5EF4-FFF2-40B4-BE49-F238E27FC236}">
                    <a16:creationId xmlns:a16="http://schemas.microsoft.com/office/drawing/2014/main" id="{CA70F0E2-468C-493F-BB66-762E9530EE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5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24" name="Rectangle 858">
                <a:extLst>
                  <a:ext uri="{FF2B5EF4-FFF2-40B4-BE49-F238E27FC236}">
                    <a16:creationId xmlns:a16="http://schemas.microsoft.com/office/drawing/2014/main" id="{95B22186-241C-44D5-B0DF-0A36E7D3B8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3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25" name="Rectangle 859">
                <a:extLst>
                  <a:ext uri="{FF2B5EF4-FFF2-40B4-BE49-F238E27FC236}">
                    <a16:creationId xmlns:a16="http://schemas.microsoft.com/office/drawing/2014/main" id="{FAF431EF-24B2-4C1C-892D-D3B72C9E10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1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26" name="Freeform 860">
                <a:extLst>
                  <a:ext uri="{FF2B5EF4-FFF2-40B4-BE49-F238E27FC236}">
                    <a16:creationId xmlns:a16="http://schemas.microsoft.com/office/drawing/2014/main" id="{9A5C8C96-DC16-4ADD-9B9D-988F74BCC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8" y="3468"/>
                <a:ext cx="2" cy="47"/>
              </a:xfrm>
              <a:custGeom>
                <a:avLst/>
                <a:gdLst>
                  <a:gd name="T0" fmla="*/ 10 w 10"/>
                  <a:gd name="T1" fmla="*/ 235 h 235"/>
                  <a:gd name="T2" fmla="*/ 0 w 10"/>
                  <a:gd name="T3" fmla="*/ 235 h 235"/>
                  <a:gd name="T4" fmla="*/ 0 w 10"/>
                  <a:gd name="T5" fmla="*/ 118 h 235"/>
                  <a:gd name="T6" fmla="*/ 0 w 10"/>
                  <a:gd name="T7" fmla="*/ 0 h 235"/>
                  <a:gd name="T8" fmla="*/ 10 w 10"/>
                  <a:gd name="T9" fmla="*/ 0 h 235"/>
                  <a:gd name="T10" fmla="*/ 10 w 10"/>
                  <a:gd name="T11" fmla="*/ 118 h 235"/>
                  <a:gd name="T12" fmla="*/ 10 w 10"/>
                  <a:gd name="T13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35">
                    <a:moveTo>
                      <a:pt x="10" y="235"/>
                    </a:moveTo>
                    <a:lnTo>
                      <a:pt x="0" y="235"/>
                    </a:lnTo>
                    <a:lnTo>
                      <a:pt x="0" y="118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118"/>
                    </a:lnTo>
                    <a:lnTo>
                      <a:pt x="10" y="235"/>
                    </a:lnTo>
                    <a:close/>
                  </a:path>
                </a:pathLst>
              </a:cu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27" name="Freeform 861">
                <a:extLst>
                  <a:ext uri="{FF2B5EF4-FFF2-40B4-BE49-F238E27FC236}">
                    <a16:creationId xmlns:a16="http://schemas.microsoft.com/office/drawing/2014/main" id="{26BE98C0-7F44-443E-BF31-BEA4469F67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6" y="3491"/>
                <a:ext cx="22" cy="24"/>
              </a:xfrm>
              <a:custGeom>
                <a:avLst/>
                <a:gdLst>
                  <a:gd name="T0" fmla="*/ 108 w 108"/>
                  <a:gd name="T1" fmla="*/ 0 h 117"/>
                  <a:gd name="T2" fmla="*/ 108 w 108"/>
                  <a:gd name="T3" fmla="*/ 117 h 117"/>
                  <a:gd name="T4" fmla="*/ 90 w 108"/>
                  <a:gd name="T5" fmla="*/ 115 h 117"/>
                  <a:gd name="T6" fmla="*/ 71 w 108"/>
                  <a:gd name="T7" fmla="*/ 110 h 117"/>
                  <a:gd name="T8" fmla="*/ 54 w 108"/>
                  <a:gd name="T9" fmla="*/ 102 h 117"/>
                  <a:gd name="T10" fmla="*/ 39 w 108"/>
                  <a:gd name="T11" fmla="*/ 90 h 117"/>
                  <a:gd name="T12" fmla="*/ 25 w 108"/>
                  <a:gd name="T13" fmla="*/ 75 h 117"/>
                  <a:gd name="T14" fmla="*/ 14 w 108"/>
                  <a:gd name="T15" fmla="*/ 59 h 117"/>
                  <a:gd name="T16" fmla="*/ 6 w 108"/>
                  <a:gd name="T17" fmla="*/ 40 h 117"/>
                  <a:gd name="T18" fmla="*/ 2 w 108"/>
                  <a:gd name="T19" fmla="*/ 20 h 117"/>
                  <a:gd name="T20" fmla="*/ 0 w 108"/>
                  <a:gd name="T21" fmla="*/ 0 h 117"/>
                  <a:gd name="T22" fmla="*/ 0 w 108"/>
                  <a:gd name="T23" fmla="*/ 0 h 117"/>
                  <a:gd name="T24" fmla="*/ 108 w 108"/>
                  <a:gd name="T25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8" h="117">
                    <a:moveTo>
                      <a:pt x="108" y="0"/>
                    </a:moveTo>
                    <a:lnTo>
                      <a:pt x="108" y="117"/>
                    </a:lnTo>
                    <a:lnTo>
                      <a:pt x="90" y="115"/>
                    </a:lnTo>
                    <a:lnTo>
                      <a:pt x="71" y="110"/>
                    </a:lnTo>
                    <a:lnTo>
                      <a:pt x="54" y="102"/>
                    </a:lnTo>
                    <a:lnTo>
                      <a:pt x="39" y="90"/>
                    </a:lnTo>
                    <a:lnTo>
                      <a:pt x="25" y="75"/>
                    </a:lnTo>
                    <a:lnTo>
                      <a:pt x="14" y="59"/>
                    </a:lnTo>
                    <a:lnTo>
                      <a:pt x="6" y="40"/>
                    </a:lnTo>
                    <a:lnTo>
                      <a:pt x="2" y="2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28" name="Freeform 862">
                <a:extLst>
                  <a:ext uri="{FF2B5EF4-FFF2-40B4-BE49-F238E27FC236}">
                    <a16:creationId xmlns:a16="http://schemas.microsoft.com/office/drawing/2014/main" id="{1A5FA331-A11B-4136-BC19-AB6CAAB04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6" y="3481"/>
                <a:ext cx="43" cy="10"/>
              </a:xfrm>
              <a:custGeom>
                <a:avLst/>
                <a:gdLst>
                  <a:gd name="T0" fmla="*/ 0 w 217"/>
                  <a:gd name="T1" fmla="*/ 50 h 50"/>
                  <a:gd name="T2" fmla="*/ 0 w 217"/>
                  <a:gd name="T3" fmla="*/ 0 h 50"/>
                  <a:gd name="T4" fmla="*/ 108 w 217"/>
                  <a:gd name="T5" fmla="*/ 0 h 50"/>
                  <a:gd name="T6" fmla="*/ 217 w 217"/>
                  <a:gd name="T7" fmla="*/ 0 h 50"/>
                  <a:gd name="T8" fmla="*/ 217 w 217"/>
                  <a:gd name="T9" fmla="*/ 50 h 50"/>
                  <a:gd name="T10" fmla="*/ 108 w 217"/>
                  <a:gd name="T11" fmla="*/ 50 h 50"/>
                  <a:gd name="T12" fmla="*/ 0 w 217"/>
                  <a:gd name="T13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7" h="50">
                    <a:moveTo>
                      <a:pt x="0" y="50"/>
                    </a:moveTo>
                    <a:lnTo>
                      <a:pt x="0" y="0"/>
                    </a:lnTo>
                    <a:lnTo>
                      <a:pt x="108" y="0"/>
                    </a:lnTo>
                    <a:lnTo>
                      <a:pt x="217" y="0"/>
                    </a:lnTo>
                    <a:lnTo>
                      <a:pt x="217" y="50"/>
                    </a:lnTo>
                    <a:lnTo>
                      <a:pt x="108" y="5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29" name="Rectangle 863">
                <a:extLst>
                  <a:ext uri="{FF2B5EF4-FFF2-40B4-BE49-F238E27FC236}">
                    <a16:creationId xmlns:a16="http://schemas.microsoft.com/office/drawing/2014/main" id="{9C7E8D74-894F-4598-BFD2-EA96BAB7F0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" y="3457"/>
                <a:ext cx="43" cy="12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30" name="Rectangle 864">
                <a:extLst>
                  <a:ext uri="{FF2B5EF4-FFF2-40B4-BE49-F238E27FC236}">
                    <a16:creationId xmlns:a16="http://schemas.microsoft.com/office/drawing/2014/main" id="{867D3AF7-175C-4977-984F-6D0B4C2E22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" y="3433"/>
                <a:ext cx="43" cy="12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31" name="Rectangle 865">
                <a:extLst>
                  <a:ext uri="{FF2B5EF4-FFF2-40B4-BE49-F238E27FC236}">
                    <a16:creationId xmlns:a16="http://schemas.microsoft.com/office/drawing/2014/main" id="{646DC823-F547-4373-B6F1-223F4AE7E9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" y="3409"/>
                <a:ext cx="43" cy="12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32" name="Rectangle 866">
                <a:extLst>
                  <a:ext uri="{FF2B5EF4-FFF2-40B4-BE49-F238E27FC236}">
                    <a16:creationId xmlns:a16="http://schemas.microsoft.com/office/drawing/2014/main" id="{EBD384FE-BC25-4557-93A7-42C35636AC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" y="3385"/>
                <a:ext cx="43" cy="12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33" name="Rectangle 867">
                <a:extLst>
                  <a:ext uri="{FF2B5EF4-FFF2-40B4-BE49-F238E27FC236}">
                    <a16:creationId xmlns:a16="http://schemas.microsoft.com/office/drawing/2014/main" id="{AA2E77A2-C72D-4D21-B104-BDDEDE77EF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" y="3361"/>
                <a:ext cx="43" cy="12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34" name="Rectangle 868">
                <a:extLst>
                  <a:ext uri="{FF2B5EF4-FFF2-40B4-BE49-F238E27FC236}">
                    <a16:creationId xmlns:a16="http://schemas.microsoft.com/office/drawing/2014/main" id="{809BC0BC-80A6-4FBE-86D5-328DB42C66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" y="3337"/>
                <a:ext cx="43" cy="12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35" name="Freeform 869">
                <a:extLst>
                  <a:ext uri="{FF2B5EF4-FFF2-40B4-BE49-F238E27FC236}">
                    <a16:creationId xmlns:a16="http://schemas.microsoft.com/office/drawing/2014/main" id="{F023A074-D906-48E1-A90A-5F4362A37F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6" y="3316"/>
                <a:ext cx="43" cy="9"/>
              </a:xfrm>
              <a:custGeom>
                <a:avLst/>
                <a:gdLst>
                  <a:gd name="T0" fmla="*/ 0 w 217"/>
                  <a:gd name="T1" fmla="*/ 48 h 48"/>
                  <a:gd name="T2" fmla="*/ 0 w 217"/>
                  <a:gd name="T3" fmla="*/ 0 h 48"/>
                  <a:gd name="T4" fmla="*/ 108 w 217"/>
                  <a:gd name="T5" fmla="*/ 0 h 48"/>
                  <a:gd name="T6" fmla="*/ 217 w 217"/>
                  <a:gd name="T7" fmla="*/ 0 h 48"/>
                  <a:gd name="T8" fmla="*/ 217 w 217"/>
                  <a:gd name="T9" fmla="*/ 48 h 48"/>
                  <a:gd name="T10" fmla="*/ 108 w 217"/>
                  <a:gd name="T11" fmla="*/ 48 h 48"/>
                  <a:gd name="T12" fmla="*/ 0 w 217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7" h="48">
                    <a:moveTo>
                      <a:pt x="0" y="48"/>
                    </a:moveTo>
                    <a:lnTo>
                      <a:pt x="0" y="0"/>
                    </a:lnTo>
                    <a:lnTo>
                      <a:pt x="108" y="0"/>
                    </a:lnTo>
                    <a:lnTo>
                      <a:pt x="217" y="0"/>
                    </a:lnTo>
                    <a:lnTo>
                      <a:pt x="217" y="48"/>
                    </a:lnTo>
                    <a:lnTo>
                      <a:pt x="108" y="48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36" name="Freeform 870">
                <a:extLst>
                  <a:ext uri="{FF2B5EF4-FFF2-40B4-BE49-F238E27FC236}">
                    <a16:creationId xmlns:a16="http://schemas.microsoft.com/office/drawing/2014/main" id="{59D6A178-DFBB-405C-BC15-37389DE271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6" y="3292"/>
                <a:ext cx="22" cy="24"/>
              </a:xfrm>
              <a:custGeom>
                <a:avLst/>
                <a:gdLst>
                  <a:gd name="T0" fmla="*/ 108 w 108"/>
                  <a:gd name="T1" fmla="*/ 117 h 117"/>
                  <a:gd name="T2" fmla="*/ 0 w 108"/>
                  <a:gd name="T3" fmla="*/ 117 h 117"/>
                  <a:gd name="T4" fmla="*/ 2 w 108"/>
                  <a:gd name="T5" fmla="*/ 97 h 117"/>
                  <a:gd name="T6" fmla="*/ 6 w 108"/>
                  <a:gd name="T7" fmla="*/ 77 h 117"/>
                  <a:gd name="T8" fmla="*/ 14 w 108"/>
                  <a:gd name="T9" fmla="*/ 59 h 117"/>
                  <a:gd name="T10" fmla="*/ 25 w 108"/>
                  <a:gd name="T11" fmla="*/ 42 h 117"/>
                  <a:gd name="T12" fmla="*/ 39 w 108"/>
                  <a:gd name="T13" fmla="*/ 27 h 117"/>
                  <a:gd name="T14" fmla="*/ 54 w 108"/>
                  <a:gd name="T15" fmla="*/ 15 h 117"/>
                  <a:gd name="T16" fmla="*/ 71 w 108"/>
                  <a:gd name="T17" fmla="*/ 7 h 117"/>
                  <a:gd name="T18" fmla="*/ 90 w 108"/>
                  <a:gd name="T19" fmla="*/ 2 h 117"/>
                  <a:gd name="T20" fmla="*/ 108 w 108"/>
                  <a:gd name="T21" fmla="*/ 0 h 117"/>
                  <a:gd name="T22" fmla="*/ 108 w 108"/>
                  <a:gd name="T23" fmla="*/ 0 h 117"/>
                  <a:gd name="T24" fmla="*/ 108 w 108"/>
                  <a:gd name="T25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8" h="117">
                    <a:moveTo>
                      <a:pt x="108" y="117"/>
                    </a:moveTo>
                    <a:lnTo>
                      <a:pt x="0" y="117"/>
                    </a:lnTo>
                    <a:lnTo>
                      <a:pt x="2" y="97"/>
                    </a:lnTo>
                    <a:lnTo>
                      <a:pt x="6" y="77"/>
                    </a:lnTo>
                    <a:lnTo>
                      <a:pt x="14" y="59"/>
                    </a:lnTo>
                    <a:lnTo>
                      <a:pt x="25" y="42"/>
                    </a:lnTo>
                    <a:lnTo>
                      <a:pt x="39" y="27"/>
                    </a:lnTo>
                    <a:lnTo>
                      <a:pt x="54" y="15"/>
                    </a:lnTo>
                    <a:lnTo>
                      <a:pt x="71" y="7"/>
                    </a:lnTo>
                    <a:lnTo>
                      <a:pt x="90" y="2"/>
                    </a:lnTo>
                    <a:lnTo>
                      <a:pt x="108" y="0"/>
                    </a:lnTo>
                    <a:lnTo>
                      <a:pt x="108" y="0"/>
                    </a:lnTo>
                    <a:lnTo>
                      <a:pt x="108" y="117"/>
                    </a:lnTo>
                    <a:close/>
                  </a:path>
                </a:pathLst>
              </a:cu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37" name="Freeform 871">
                <a:extLst>
                  <a:ext uri="{FF2B5EF4-FFF2-40B4-BE49-F238E27FC236}">
                    <a16:creationId xmlns:a16="http://schemas.microsoft.com/office/drawing/2014/main" id="{E521EA45-CD5C-46E6-ACE7-9551852C1C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8" y="3292"/>
                <a:ext cx="2" cy="47"/>
              </a:xfrm>
              <a:custGeom>
                <a:avLst/>
                <a:gdLst>
                  <a:gd name="T0" fmla="*/ 0 w 12"/>
                  <a:gd name="T1" fmla="*/ 0 h 235"/>
                  <a:gd name="T2" fmla="*/ 12 w 12"/>
                  <a:gd name="T3" fmla="*/ 0 h 235"/>
                  <a:gd name="T4" fmla="*/ 12 w 12"/>
                  <a:gd name="T5" fmla="*/ 117 h 235"/>
                  <a:gd name="T6" fmla="*/ 12 w 12"/>
                  <a:gd name="T7" fmla="*/ 235 h 235"/>
                  <a:gd name="T8" fmla="*/ 0 w 12"/>
                  <a:gd name="T9" fmla="*/ 235 h 235"/>
                  <a:gd name="T10" fmla="*/ 0 w 12"/>
                  <a:gd name="T11" fmla="*/ 117 h 235"/>
                  <a:gd name="T12" fmla="*/ 0 w 12"/>
                  <a:gd name="T13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35">
                    <a:moveTo>
                      <a:pt x="0" y="0"/>
                    </a:moveTo>
                    <a:lnTo>
                      <a:pt x="12" y="0"/>
                    </a:lnTo>
                    <a:lnTo>
                      <a:pt x="12" y="117"/>
                    </a:lnTo>
                    <a:lnTo>
                      <a:pt x="12" y="235"/>
                    </a:lnTo>
                    <a:lnTo>
                      <a:pt x="0" y="235"/>
                    </a:lnTo>
                    <a:lnTo>
                      <a:pt x="0" y="1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38" name="Rectangle 872">
                <a:extLst>
                  <a:ext uri="{FF2B5EF4-FFF2-40B4-BE49-F238E27FC236}">
                    <a16:creationId xmlns:a16="http://schemas.microsoft.com/office/drawing/2014/main" id="{F4B2084B-381A-40D1-9278-04F5C9B28B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1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39" name="Rectangle 873">
                <a:extLst>
                  <a:ext uri="{FF2B5EF4-FFF2-40B4-BE49-F238E27FC236}">
                    <a16:creationId xmlns:a16="http://schemas.microsoft.com/office/drawing/2014/main" id="{A01A74CC-8C8A-4B4D-BF7E-04235798D9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3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40" name="Rectangle 874">
                <a:extLst>
                  <a:ext uri="{FF2B5EF4-FFF2-40B4-BE49-F238E27FC236}">
                    <a16:creationId xmlns:a16="http://schemas.microsoft.com/office/drawing/2014/main" id="{BCCE2585-2C60-4F66-8751-10C8D80838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5" y="3292"/>
                <a:ext cx="12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41" name="Rectangle 875">
                <a:extLst>
                  <a:ext uri="{FF2B5EF4-FFF2-40B4-BE49-F238E27FC236}">
                    <a16:creationId xmlns:a16="http://schemas.microsoft.com/office/drawing/2014/main" id="{7330A40F-2671-415E-9BA0-AE1861C3C0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42" name="Rectangle 876">
                <a:extLst>
                  <a:ext uri="{FF2B5EF4-FFF2-40B4-BE49-F238E27FC236}">
                    <a16:creationId xmlns:a16="http://schemas.microsoft.com/office/drawing/2014/main" id="{9BCE35F7-D2DC-4E2B-B24C-8FD9DA5BBE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0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43" name="Rectangle 877">
                <a:extLst>
                  <a:ext uri="{FF2B5EF4-FFF2-40B4-BE49-F238E27FC236}">
                    <a16:creationId xmlns:a16="http://schemas.microsoft.com/office/drawing/2014/main" id="{2DD51602-598A-4542-8B7A-E6188B9474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2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44" name="Rectangle 878">
                <a:extLst>
                  <a:ext uri="{FF2B5EF4-FFF2-40B4-BE49-F238E27FC236}">
                    <a16:creationId xmlns:a16="http://schemas.microsoft.com/office/drawing/2014/main" id="{1A96A663-A93F-45D3-B4E7-FE76F9FC36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4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45" name="Rectangle 879">
                <a:extLst>
                  <a:ext uri="{FF2B5EF4-FFF2-40B4-BE49-F238E27FC236}">
                    <a16:creationId xmlns:a16="http://schemas.microsoft.com/office/drawing/2014/main" id="{691F1C50-4804-476F-A45B-C6ACAA208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6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46" name="Rectangle 880">
                <a:extLst>
                  <a:ext uri="{FF2B5EF4-FFF2-40B4-BE49-F238E27FC236}">
                    <a16:creationId xmlns:a16="http://schemas.microsoft.com/office/drawing/2014/main" id="{0CEA866C-28FF-4D8B-9F91-C408E5DFCE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8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47" name="Rectangle 881">
                <a:extLst>
                  <a:ext uri="{FF2B5EF4-FFF2-40B4-BE49-F238E27FC236}">
                    <a16:creationId xmlns:a16="http://schemas.microsoft.com/office/drawing/2014/main" id="{E70A5E45-8391-459E-9118-08C2DBAEDA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1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48" name="Rectangle 882">
                <a:extLst>
                  <a:ext uri="{FF2B5EF4-FFF2-40B4-BE49-F238E27FC236}">
                    <a16:creationId xmlns:a16="http://schemas.microsoft.com/office/drawing/2014/main" id="{36917721-E138-4811-9386-96CDCE2A74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3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49" name="Rectangle 883">
                <a:extLst>
                  <a:ext uri="{FF2B5EF4-FFF2-40B4-BE49-F238E27FC236}">
                    <a16:creationId xmlns:a16="http://schemas.microsoft.com/office/drawing/2014/main" id="{B481E92F-D6C3-4F61-BDF3-8053DC502D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5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50" name="Rectangle 884">
                <a:extLst>
                  <a:ext uri="{FF2B5EF4-FFF2-40B4-BE49-F238E27FC236}">
                    <a16:creationId xmlns:a16="http://schemas.microsoft.com/office/drawing/2014/main" id="{658B6667-A39F-4493-94E2-A48056E707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7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51" name="Rectangle 885">
                <a:extLst>
                  <a:ext uri="{FF2B5EF4-FFF2-40B4-BE49-F238E27FC236}">
                    <a16:creationId xmlns:a16="http://schemas.microsoft.com/office/drawing/2014/main" id="{B74E8BC1-FD36-41A5-8344-61378A168F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9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52" name="Rectangle 886">
                <a:extLst>
                  <a:ext uri="{FF2B5EF4-FFF2-40B4-BE49-F238E27FC236}">
                    <a16:creationId xmlns:a16="http://schemas.microsoft.com/office/drawing/2014/main" id="{A44A2C98-52C4-44D0-90F0-4D43E411D4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1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53" name="Rectangle 887">
                <a:extLst>
                  <a:ext uri="{FF2B5EF4-FFF2-40B4-BE49-F238E27FC236}">
                    <a16:creationId xmlns:a16="http://schemas.microsoft.com/office/drawing/2014/main" id="{DC499EEA-F0D7-40DC-9E7D-EB19C8656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3" y="3292"/>
                <a:ext cx="12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54" name="Rectangle 888">
                <a:extLst>
                  <a:ext uri="{FF2B5EF4-FFF2-40B4-BE49-F238E27FC236}">
                    <a16:creationId xmlns:a16="http://schemas.microsoft.com/office/drawing/2014/main" id="{7A1DED6D-60F8-408A-8129-3C8B3E8D6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6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55" name="Rectangle 889">
                <a:extLst>
                  <a:ext uri="{FF2B5EF4-FFF2-40B4-BE49-F238E27FC236}">
                    <a16:creationId xmlns:a16="http://schemas.microsoft.com/office/drawing/2014/main" id="{B7EF5BF8-E9BB-4CD8-B70F-23DBE460EE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8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56" name="Rectangle 890">
                <a:extLst>
                  <a:ext uri="{FF2B5EF4-FFF2-40B4-BE49-F238E27FC236}">
                    <a16:creationId xmlns:a16="http://schemas.microsoft.com/office/drawing/2014/main" id="{C63890DD-98FA-4498-97A5-AE117670E6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0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57" name="Rectangle 891">
                <a:extLst>
                  <a:ext uri="{FF2B5EF4-FFF2-40B4-BE49-F238E27FC236}">
                    <a16:creationId xmlns:a16="http://schemas.microsoft.com/office/drawing/2014/main" id="{F6A181F4-FC19-4793-8F4A-34BC17FBB2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2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58" name="Rectangle 892">
                <a:extLst>
                  <a:ext uri="{FF2B5EF4-FFF2-40B4-BE49-F238E27FC236}">
                    <a16:creationId xmlns:a16="http://schemas.microsoft.com/office/drawing/2014/main" id="{9E3DBD21-58E4-4B74-84D6-CFDFAA2E29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4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59" name="Rectangle 893">
                <a:extLst>
                  <a:ext uri="{FF2B5EF4-FFF2-40B4-BE49-F238E27FC236}">
                    <a16:creationId xmlns:a16="http://schemas.microsoft.com/office/drawing/2014/main" id="{160ABB2D-29C4-4F8E-BDFB-A2F87FFCC8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6" y="3292"/>
                <a:ext cx="12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60" name="Rectangle 894">
                <a:extLst>
                  <a:ext uri="{FF2B5EF4-FFF2-40B4-BE49-F238E27FC236}">
                    <a16:creationId xmlns:a16="http://schemas.microsoft.com/office/drawing/2014/main" id="{8F833756-C5C4-45D2-9105-B89ED1C360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9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61" name="Rectangle 895">
                <a:extLst>
                  <a:ext uri="{FF2B5EF4-FFF2-40B4-BE49-F238E27FC236}">
                    <a16:creationId xmlns:a16="http://schemas.microsoft.com/office/drawing/2014/main" id="{ACEC6F59-39E1-42BC-9297-DA85F86779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1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62" name="Rectangle 896">
                <a:extLst>
                  <a:ext uri="{FF2B5EF4-FFF2-40B4-BE49-F238E27FC236}">
                    <a16:creationId xmlns:a16="http://schemas.microsoft.com/office/drawing/2014/main" id="{B5BFEA10-C93A-4A81-AC69-0EB05BF869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3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63" name="Rectangle 897">
                <a:extLst>
                  <a:ext uri="{FF2B5EF4-FFF2-40B4-BE49-F238E27FC236}">
                    <a16:creationId xmlns:a16="http://schemas.microsoft.com/office/drawing/2014/main" id="{FD5E3A29-8C67-45A0-9487-31E1F1DF70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05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64" name="Rectangle 898">
                <a:extLst>
                  <a:ext uri="{FF2B5EF4-FFF2-40B4-BE49-F238E27FC236}">
                    <a16:creationId xmlns:a16="http://schemas.microsoft.com/office/drawing/2014/main" id="{86E27456-22F5-465F-A7D2-6E18DCB56C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27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65" name="Rectangle 899">
                <a:extLst>
                  <a:ext uri="{FF2B5EF4-FFF2-40B4-BE49-F238E27FC236}">
                    <a16:creationId xmlns:a16="http://schemas.microsoft.com/office/drawing/2014/main" id="{D89183B5-6848-4CFC-A93F-DF64905B3B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49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66" name="Rectangle 900">
                <a:extLst>
                  <a:ext uri="{FF2B5EF4-FFF2-40B4-BE49-F238E27FC236}">
                    <a16:creationId xmlns:a16="http://schemas.microsoft.com/office/drawing/2014/main" id="{62032EEB-7A9C-40E9-9666-80FD94C241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2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67" name="Rectangle 901">
                <a:extLst>
                  <a:ext uri="{FF2B5EF4-FFF2-40B4-BE49-F238E27FC236}">
                    <a16:creationId xmlns:a16="http://schemas.microsoft.com/office/drawing/2014/main" id="{332339BC-E936-46A8-B1D6-187AD60934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4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68" name="Rectangle 902">
                <a:extLst>
                  <a:ext uri="{FF2B5EF4-FFF2-40B4-BE49-F238E27FC236}">
                    <a16:creationId xmlns:a16="http://schemas.microsoft.com/office/drawing/2014/main" id="{1ED378B4-B26F-4972-958F-B3617CD329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6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69" name="Rectangle 903">
                <a:extLst>
                  <a:ext uri="{FF2B5EF4-FFF2-40B4-BE49-F238E27FC236}">
                    <a16:creationId xmlns:a16="http://schemas.microsoft.com/office/drawing/2014/main" id="{631C18B3-F359-43EB-A45D-D2E424164D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38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70" name="Rectangle 904">
                <a:extLst>
                  <a:ext uri="{FF2B5EF4-FFF2-40B4-BE49-F238E27FC236}">
                    <a16:creationId xmlns:a16="http://schemas.microsoft.com/office/drawing/2014/main" id="{71FB465A-AB55-4553-A38F-0702E63F4B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60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71" name="Rectangle 905">
                <a:extLst>
                  <a:ext uri="{FF2B5EF4-FFF2-40B4-BE49-F238E27FC236}">
                    <a16:creationId xmlns:a16="http://schemas.microsoft.com/office/drawing/2014/main" id="{A4682296-50A5-4A0C-8643-F24A7F83D7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2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72" name="Rectangle 906">
                <a:extLst>
                  <a:ext uri="{FF2B5EF4-FFF2-40B4-BE49-F238E27FC236}">
                    <a16:creationId xmlns:a16="http://schemas.microsoft.com/office/drawing/2014/main" id="{B9C793D9-F370-4177-8B70-5C7A2E6CF4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04" y="3292"/>
                <a:ext cx="12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73" name="Rectangle 907">
                <a:extLst>
                  <a:ext uri="{FF2B5EF4-FFF2-40B4-BE49-F238E27FC236}">
                    <a16:creationId xmlns:a16="http://schemas.microsoft.com/office/drawing/2014/main" id="{352A739C-BF99-4DE1-9F6A-0DDA8D1BA7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7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74" name="Rectangle 908">
                <a:extLst>
                  <a:ext uri="{FF2B5EF4-FFF2-40B4-BE49-F238E27FC236}">
                    <a16:creationId xmlns:a16="http://schemas.microsoft.com/office/drawing/2014/main" id="{4FC7C478-F239-4F3D-812B-F166461831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49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75" name="Rectangle 909">
                <a:extLst>
                  <a:ext uri="{FF2B5EF4-FFF2-40B4-BE49-F238E27FC236}">
                    <a16:creationId xmlns:a16="http://schemas.microsoft.com/office/drawing/2014/main" id="{B99C1B9B-0325-4290-AD7C-634B08A4AA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1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76" name="Rectangle 910">
                <a:extLst>
                  <a:ext uri="{FF2B5EF4-FFF2-40B4-BE49-F238E27FC236}">
                    <a16:creationId xmlns:a16="http://schemas.microsoft.com/office/drawing/2014/main" id="{C3DC0CBB-A9BB-4F2A-B600-B36E27B1DC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3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77" name="Rectangle 911">
                <a:extLst>
                  <a:ext uri="{FF2B5EF4-FFF2-40B4-BE49-F238E27FC236}">
                    <a16:creationId xmlns:a16="http://schemas.microsoft.com/office/drawing/2014/main" id="{D65E3F82-5A0D-4305-A20D-067E31EC39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5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78" name="Rectangle 912">
                <a:extLst>
                  <a:ext uri="{FF2B5EF4-FFF2-40B4-BE49-F238E27FC236}">
                    <a16:creationId xmlns:a16="http://schemas.microsoft.com/office/drawing/2014/main" id="{1F8D0EA7-7703-4B8C-B5F1-EFAC6EDF55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7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79" name="Rectangle 913">
                <a:extLst>
                  <a:ext uri="{FF2B5EF4-FFF2-40B4-BE49-F238E27FC236}">
                    <a16:creationId xmlns:a16="http://schemas.microsoft.com/office/drawing/2014/main" id="{41D60E53-696C-4947-9446-4E2DC1852B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60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80" name="Rectangle 914">
                <a:extLst>
                  <a:ext uri="{FF2B5EF4-FFF2-40B4-BE49-F238E27FC236}">
                    <a16:creationId xmlns:a16="http://schemas.microsoft.com/office/drawing/2014/main" id="{8D1EA308-1034-4FEE-B315-04A370AF67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82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81" name="Rectangle 915">
                <a:extLst>
                  <a:ext uri="{FF2B5EF4-FFF2-40B4-BE49-F238E27FC236}">
                    <a16:creationId xmlns:a16="http://schemas.microsoft.com/office/drawing/2014/main" id="{BB09CE1D-76F7-4463-B7B4-885DE3BEA1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04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82" name="Rectangle 916">
                <a:extLst>
                  <a:ext uri="{FF2B5EF4-FFF2-40B4-BE49-F238E27FC236}">
                    <a16:creationId xmlns:a16="http://schemas.microsoft.com/office/drawing/2014/main" id="{468A4FF5-183E-426A-84A4-C89120435D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6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83" name="Rectangle 917">
                <a:extLst>
                  <a:ext uri="{FF2B5EF4-FFF2-40B4-BE49-F238E27FC236}">
                    <a16:creationId xmlns:a16="http://schemas.microsoft.com/office/drawing/2014/main" id="{2AB6C1E5-E7AF-4588-B311-E6B8BD7261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48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84" name="Rectangle 918">
                <a:extLst>
                  <a:ext uri="{FF2B5EF4-FFF2-40B4-BE49-F238E27FC236}">
                    <a16:creationId xmlns:a16="http://schemas.microsoft.com/office/drawing/2014/main" id="{EED7139D-1AD3-41F0-AF99-8C4B4C9D03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0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85" name="Rectangle 919">
                <a:extLst>
                  <a:ext uri="{FF2B5EF4-FFF2-40B4-BE49-F238E27FC236}">
                    <a16:creationId xmlns:a16="http://schemas.microsoft.com/office/drawing/2014/main" id="{EB1D2F75-D341-4931-8CD8-B1C415F336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93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86" name="Rectangle 920">
                <a:extLst>
                  <a:ext uri="{FF2B5EF4-FFF2-40B4-BE49-F238E27FC236}">
                    <a16:creationId xmlns:a16="http://schemas.microsoft.com/office/drawing/2014/main" id="{1872C454-4575-40F3-8AFC-737955A6E5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15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87" name="Rectangle 921">
                <a:extLst>
                  <a:ext uri="{FF2B5EF4-FFF2-40B4-BE49-F238E27FC236}">
                    <a16:creationId xmlns:a16="http://schemas.microsoft.com/office/drawing/2014/main" id="{4E5F7257-EDFA-4787-B642-3CEB8DC6DA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7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88" name="Rectangle 922">
                <a:extLst>
                  <a:ext uri="{FF2B5EF4-FFF2-40B4-BE49-F238E27FC236}">
                    <a16:creationId xmlns:a16="http://schemas.microsoft.com/office/drawing/2014/main" id="{CF97C4C8-1AAF-4FAA-92A6-06BB1E08A4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9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89" name="Rectangle 923">
                <a:extLst>
                  <a:ext uri="{FF2B5EF4-FFF2-40B4-BE49-F238E27FC236}">
                    <a16:creationId xmlns:a16="http://schemas.microsoft.com/office/drawing/2014/main" id="{6CA8883B-0A6C-48DC-8333-781F759EEF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81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90" name="Rectangle 924">
                <a:extLst>
                  <a:ext uri="{FF2B5EF4-FFF2-40B4-BE49-F238E27FC236}">
                    <a16:creationId xmlns:a16="http://schemas.microsoft.com/office/drawing/2014/main" id="{98CE83E6-C782-4983-9DC1-0D586A3AE8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3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91" name="Rectangle 925">
                <a:extLst>
                  <a:ext uri="{FF2B5EF4-FFF2-40B4-BE49-F238E27FC236}">
                    <a16:creationId xmlns:a16="http://schemas.microsoft.com/office/drawing/2014/main" id="{63CACD77-5218-43B6-908E-73CE4F0A1A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5" y="3292"/>
                <a:ext cx="12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92" name="Rectangle 926">
                <a:extLst>
                  <a:ext uri="{FF2B5EF4-FFF2-40B4-BE49-F238E27FC236}">
                    <a16:creationId xmlns:a16="http://schemas.microsoft.com/office/drawing/2014/main" id="{03EC03CB-191F-4437-92CF-33E02592C3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48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93" name="Rectangle 927">
                <a:extLst>
                  <a:ext uri="{FF2B5EF4-FFF2-40B4-BE49-F238E27FC236}">
                    <a16:creationId xmlns:a16="http://schemas.microsoft.com/office/drawing/2014/main" id="{12EE0C6E-4870-44BD-8B3B-E41DDE4F1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70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94" name="Rectangle 928">
                <a:extLst>
                  <a:ext uri="{FF2B5EF4-FFF2-40B4-BE49-F238E27FC236}">
                    <a16:creationId xmlns:a16="http://schemas.microsoft.com/office/drawing/2014/main" id="{05186123-AD29-434A-B9C9-F490C04768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92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95" name="Rectangle 929">
                <a:extLst>
                  <a:ext uri="{FF2B5EF4-FFF2-40B4-BE49-F238E27FC236}">
                    <a16:creationId xmlns:a16="http://schemas.microsoft.com/office/drawing/2014/main" id="{51A1699D-3261-4577-BE20-7B509AF0ED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14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96" name="Rectangle 930">
                <a:extLst>
                  <a:ext uri="{FF2B5EF4-FFF2-40B4-BE49-F238E27FC236}">
                    <a16:creationId xmlns:a16="http://schemas.microsoft.com/office/drawing/2014/main" id="{8363ED90-E36B-4D04-AB95-3C9984D4F9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6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97" name="Rectangle 931">
                <a:extLst>
                  <a:ext uri="{FF2B5EF4-FFF2-40B4-BE49-F238E27FC236}">
                    <a16:creationId xmlns:a16="http://schemas.microsoft.com/office/drawing/2014/main" id="{802327EC-0F2B-4BC9-B41A-4701373B10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8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98" name="Rectangle 932">
                <a:extLst>
                  <a:ext uri="{FF2B5EF4-FFF2-40B4-BE49-F238E27FC236}">
                    <a16:creationId xmlns:a16="http://schemas.microsoft.com/office/drawing/2014/main" id="{E8D0AD5F-A078-46AD-9FA8-6564CB6D19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81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99" name="Rectangle 933">
                <a:extLst>
                  <a:ext uri="{FF2B5EF4-FFF2-40B4-BE49-F238E27FC236}">
                    <a16:creationId xmlns:a16="http://schemas.microsoft.com/office/drawing/2014/main" id="{4D2C4A59-AE98-476D-8A35-D01AA93237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3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00" name="Rectangle 934">
                <a:extLst>
                  <a:ext uri="{FF2B5EF4-FFF2-40B4-BE49-F238E27FC236}">
                    <a16:creationId xmlns:a16="http://schemas.microsoft.com/office/drawing/2014/main" id="{5929210F-67CC-40B7-9004-1D3804983C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5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01" name="Rectangle 935">
                <a:extLst>
                  <a:ext uri="{FF2B5EF4-FFF2-40B4-BE49-F238E27FC236}">
                    <a16:creationId xmlns:a16="http://schemas.microsoft.com/office/drawing/2014/main" id="{CA258EFA-2571-4ACC-8009-474DC2D294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7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02" name="Rectangle 936">
                <a:extLst>
                  <a:ext uri="{FF2B5EF4-FFF2-40B4-BE49-F238E27FC236}">
                    <a16:creationId xmlns:a16="http://schemas.microsoft.com/office/drawing/2014/main" id="{0F9D6262-5337-46CC-BE42-8FD3488760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69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03" name="Rectangle 937">
                <a:extLst>
                  <a:ext uri="{FF2B5EF4-FFF2-40B4-BE49-F238E27FC236}">
                    <a16:creationId xmlns:a16="http://schemas.microsoft.com/office/drawing/2014/main" id="{C68F29C6-6655-4FE9-B3A0-350CF50346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91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04" name="Rectangle 938">
                <a:extLst>
                  <a:ext uri="{FF2B5EF4-FFF2-40B4-BE49-F238E27FC236}">
                    <a16:creationId xmlns:a16="http://schemas.microsoft.com/office/drawing/2014/main" id="{069428F9-45E5-4A6F-8006-E44F22506E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3" y="3292"/>
                <a:ext cx="12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05" name="Rectangle 939">
                <a:extLst>
                  <a:ext uri="{FF2B5EF4-FFF2-40B4-BE49-F238E27FC236}">
                    <a16:creationId xmlns:a16="http://schemas.microsoft.com/office/drawing/2014/main" id="{6D661E45-CE34-479B-9FCC-C636CAF3B0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6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06" name="Rectangle 940">
                <a:extLst>
                  <a:ext uri="{FF2B5EF4-FFF2-40B4-BE49-F238E27FC236}">
                    <a16:creationId xmlns:a16="http://schemas.microsoft.com/office/drawing/2014/main" id="{6E129F7C-9134-47FF-A004-D3FD5BA6E4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58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07" name="Rectangle 941">
                <a:extLst>
                  <a:ext uri="{FF2B5EF4-FFF2-40B4-BE49-F238E27FC236}">
                    <a16:creationId xmlns:a16="http://schemas.microsoft.com/office/drawing/2014/main" id="{6DF38052-B6CC-4059-8217-FF88E5E296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0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08" name="Rectangle 942">
                <a:extLst>
                  <a:ext uri="{FF2B5EF4-FFF2-40B4-BE49-F238E27FC236}">
                    <a16:creationId xmlns:a16="http://schemas.microsoft.com/office/drawing/2014/main" id="{417D81D5-3261-48B4-AF49-04E64BDFB9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02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09" name="Rectangle 943">
                <a:extLst>
                  <a:ext uri="{FF2B5EF4-FFF2-40B4-BE49-F238E27FC236}">
                    <a16:creationId xmlns:a16="http://schemas.microsoft.com/office/drawing/2014/main" id="{9BD5FF23-D665-4818-825E-FB008C142B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4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10" name="Rectangle 944">
                <a:extLst>
                  <a:ext uri="{FF2B5EF4-FFF2-40B4-BE49-F238E27FC236}">
                    <a16:creationId xmlns:a16="http://schemas.microsoft.com/office/drawing/2014/main" id="{CF8D401E-4CCB-420B-B55B-393111D3A5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6" y="3292"/>
                <a:ext cx="12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11" name="Rectangle 945">
                <a:extLst>
                  <a:ext uri="{FF2B5EF4-FFF2-40B4-BE49-F238E27FC236}">
                    <a16:creationId xmlns:a16="http://schemas.microsoft.com/office/drawing/2014/main" id="{DD1166E9-93C7-4F78-A09E-5FEF8BED85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9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12" name="Rectangle 946">
                <a:extLst>
                  <a:ext uri="{FF2B5EF4-FFF2-40B4-BE49-F238E27FC236}">
                    <a16:creationId xmlns:a16="http://schemas.microsoft.com/office/drawing/2014/main" id="{4F5DD292-325E-4578-93D1-708729C693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1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13" name="Rectangle 947">
                <a:extLst>
                  <a:ext uri="{FF2B5EF4-FFF2-40B4-BE49-F238E27FC236}">
                    <a16:creationId xmlns:a16="http://schemas.microsoft.com/office/drawing/2014/main" id="{A1E24919-3C2E-4824-95D0-4E83D9A841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13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14" name="Rectangle 948">
                <a:extLst>
                  <a:ext uri="{FF2B5EF4-FFF2-40B4-BE49-F238E27FC236}">
                    <a16:creationId xmlns:a16="http://schemas.microsoft.com/office/drawing/2014/main" id="{04042E7D-7F3D-48C7-9A74-77959BE82A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35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15" name="Rectangle 949">
                <a:extLst>
                  <a:ext uri="{FF2B5EF4-FFF2-40B4-BE49-F238E27FC236}">
                    <a16:creationId xmlns:a16="http://schemas.microsoft.com/office/drawing/2014/main" id="{1FA7FE89-57EB-4526-82C5-30D37E7860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57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16" name="Rectangle 950">
                <a:extLst>
                  <a:ext uri="{FF2B5EF4-FFF2-40B4-BE49-F238E27FC236}">
                    <a16:creationId xmlns:a16="http://schemas.microsoft.com/office/drawing/2014/main" id="{E0193E14-A820-44EA-B320-E153A9D5B6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9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17" name="Rectangle 951">
                <a:extLst>
                  <a:ext uri="{FF2B5EF4-FFF2-40B4-BE49-F238E27FC236}">
                    <a16:creationId xmlns:a16="http://schemas.microsoft.com/office/drawing/2014/main" id="{AA0D5D99-834D-412C-9D05-A2BD619C04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2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18" name="Rectangle 952">
                <a:extLst>
                  <a:ext uri="{FF2B5EF4-FFF2-40B4-BE49-F238E27FC236}">
                    <a16:creationId xmlns:a16="http://schemas.microsoft.com/office/drawing/2014/main" id="{FBF889C5-B82A-4999-8850-071694256F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4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19" name="Rectangle 953">
                <a:extLst>
                  <a:ext uri="{FF2B5EF4-FFF2-40B4-BE49-F238E27FC236}">
                    <a16:creationId xmlns:a16="http://schemas.microsoft.com/office/drawing/2014/main" id="{43EEF4A1-9A4E-41CB-9127-CCD9722391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6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20" name="Rectangle 954">
                <a:extLst>
                  <a:ext uri="{FF2B5EF4-FFF2-40B4-BE49-F238E27FC236}">
                    <a16:creationId xmlns:a16="http://schemas.microsoft.com/office/drawing/2014/main" id="{2A56D543-5707-477F-94CC-5FEC75FFC1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8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21" name="Rectangle 955">
                <a:extLst>
                  <a:ext uri="{FF2B5EF4-FFF2-40B4-BE49-F238E27FC236}">
                    <a16:creationId xmlns:a16="http://schemas.microsoft.com/office/drawing/2014/main" id="{A9BB14D2-5316-4A0A-993F-4B07D1E791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0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22" name="Rectangle 956">
                <a:extLst>
                  <a:ext uri="{FF2B5EF4-FFF2-40B4-BE49-F238E27FC236}">
                    <a16:creationId xmlns:a16="http://schemas.microsoft.com/office/drawing/2014/main" id="{B9190BD9-CF26-407D-AA4D-D3E8420205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12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23" name="Rectangle 957">
                <a:extLst>
                  <a:ext uri="{FF2B5EF4-FFF2-40B4-BE49-F238E27FC236}">
                    <a16:creationId xmlns:a16="http://schemas.microsoft.com/office/drawing/2014/main" id="{192CEAC5-8654-44C3-912D-9238F8A118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4" y="3292"/>
                <a:ext cx="12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24" name="Rectangle 958">
                <a:extLst>
                  <a:ext uri="{FF2B5EF4-FFF2-40B4-BE49-F238E27FC236}">
                    <a16:creationId xmlns:a16="http://schemas.microsoft.com/office/drawing/2014/main" id="{68CEEC1C-9F79-4894-879B-04E401704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57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25" name="Rectangle 959">
                <a:extLst>
                  <a:ext uri="{FF2B5EF4-FFF2-40B4-BE49-F238E27FC236}">
                    <a16:creationId xmlns:a16="http://schemas.microsoft.com/office/drawing/2014/main" id="{652615A3-254B-4EDB-BA3D-B4DF944B84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9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26" name="Rectangle 960">
                <a:extLst>
                  <a:ext uri="{FF2B5EF4-FFF2-40B4-BE49-F238E27FC236}">
                    <a16:creationId xmlns:a16="http://schemas.microsoft.com/office/drawing/2014/main" id="{4C4760C3-131A-4A87-ACAF-057A0CFE57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01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27" name="Rectangle 961">
                <a:extLst>
                  <a:ext uri="{FF2B5EF4-FFF2-40B4-BE49-F238E27FC236}">
                    <a16:creationId xmlns:a16="http://schemas.microsoft.com/office/drawing/2014/main" id="{4B7D7352-1E46-4526-98D9-F40B82FEDB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3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28" name="Rectangle 962">
                <a:extLst>
                  <a:ext uri="{FF2B5EF4-FFF2-40B4-BE49-F238E27FC236}">
                    <a16:creationId xmlns:a16="http://schemas.microsoft.com/office/drawing/2014/main" id="{A1CB8FFD-ADBD-497A-87F7-B130E90891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45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29" name="Rectangle 963">
                <a:extLst>
                  <a:ext uri="{FF2B5EF4-FFF2-40B4-BE49-F238E27FC236}">
                    <a16:creationId xmlns:a16="http://schemas.microsoft.com/office/drawing/2014/main" id="{5088C95F-D3E4-47A1-AA48-CAAD5D4BE2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67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30" name="Rectangle 964">
                <a:extLst>
                  <a:ext uri="{FF2B5EF4-FFF2-40B4-BE49-F238E27FC236}">
                    <a16:creationId xmlns:a16="http://schemas.microsoft.com/office/drawing/2014/main" id="{413FE4D5-BF6B-4F94-A701-E29CDCE16B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0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31" name="Rectangle 965">
                <a:extLst>
                  <a:ext uri="{FF2B5EF4-FFF2-40B4-BE49-F238E27FC236}">
                    <a16:creationId xmlns:a16="http://schemas.microsoft.com/office/drawing/2014/main" id="{4D3E5C1A-7BCD-4690-8DA9-F784A2F407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12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32" name="Rectangle 966">
                <a:extLst>
                  <a:ext uri="{FF2B5EF4-FFF2-40B4-BE49-F238E27FC236}">
                    <a16:creationId xmlns:a16="http://schemas.microsoft.com/office/drawing/2014/main" id="{50973946-0E66-4043-85B9-8BDBC68C52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4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33" name="Rectangle 967">
                <a:extLst>
                  <a:ext uri="{FF2B5EF4-FFF2-40B4-BE49-F238E27FC236}">
                    <a16:creationId xmlns:a16="http://schemas.microsoft.com/office/drawing/2014/main" id="{4CE90765-E4AF-48DE-BF8A-6F62A0067B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6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34" name="Rectangle 968">
                <a:extLst>
                  <a:ext uri="{FF2B5EF4-FFF2-40B4-BE49-F238E27FC236}">
                    <a16:creationId xmlns:a16="http://schemas.microsoft.com/office/drawing/2014/main" id="{80576EAB-E662-4E64-A016-F02C08D775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8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35" name="Rectangle 969">
                <a:extLst>
                  <a:ext uri="{FF2B5EF4-FFF2-40B4-BE49-F238E27FC236}">
                    <a16:creationId xmlns:a16="http://schemas.microsoft.com/office/drawing/2014/main" id="{A47EBA9B-F49D-4625-8663-1AA4D92D04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00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36" name="Rectangle 970">
                <a:extLst>
                  <a:ext uri="{FF2B5EF4-FFF2-40B4-BE49-F238E27FC236}">
                    <a16:creationId xmlns:a16="http://schemas.microsoft.com/office/drawing/2014/main" id="{52A4E4CE-FBF5-44C4-B2C7-5C61646466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23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37" name="Rectangle 971">
                <a:extLst>
                  <a:ext uri="{FF2B5EF4-FFF2-40B4-BE49-F238E27FC236}">
                    <a16:creationId xmlns:a16="http://schemas.microsoft.com/office/drawing/2014/main" id="{BD1C810C-C05B-430D-8223-867C370C7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5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38" name="Rectangle 972">
                <a:extLst>
                  <a:ext uri="{FF2B5EF4-FFF2-40B4-BE49-F238E27FC236}">
                    <a16:creationId xmlns:a16="http://schemas.microsoft.com/office/drawing/2014/main" id="{641A33F7-0B61-4241-914F-3297EE02AF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7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39" name="Rectangle 973">
                <a:extLst>
                  <a:ext uri="{FF2B5EF4-FFF2-40B4-BE49-F238E27FC236}">
                    <a16:creationId xmlns:a16="http://schemas.microsoft.com/office/drawing/2014/main" id="{B19AF111-7D78-472E-A7FC-B0F4F1A7E4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9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40" name="Rectangle 974">
                <a:extLst>
                  <a:ext uri="{FF2B5EF4-FFF2-40B4-BE49-F238E27FC236}">
                    <a16:creationId xmlns:a16="http://schemas.microsoft.com/office/drawing/2014/main" id="{3C683E05-F71A-4B9A-A16D-F03AD10F96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1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41" name="Rectangle 975">
                <a:extLst>
                  <a:ext uri="{FF2B5EF4-FFF2-40B4-BE49-F238E27FC236}">
                    <a16:creationId xmlns:a16="http://schemas.microsoft.com/office/drawing/2014/main" id="{9C949565-7708-4FB2-AD80-B0AA639135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3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42" name="Rectangle 976">
                <a:extLst>
                  <a:ext uri="{FF2B5EF4-FFF2-40B4-BE49-F238E27FC236}">
                    <a16:creationId xmlns:a16="http://schemas.microsoft.com/office/drawing/2014/main" id="{C21CC669-DE54-4B13-9B11-0EC1950EDC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5" y="3292"/>
                <a:ext cx="12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43" name="Rectangle 977">
                <a:extLst>
                  <a:ext uri="{FF2B5EF4-FFF2-40B4-BE49-F238E27FC236}">
                    <a16:creationId xmlns:a16="http://schemas.microsoft.com/office/drawing/2014/main" id="{C41E46C6-E666-4BB1-91D1-F43D84F763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8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44" name="Rectangle 978">
                <a:extLst>
                  <a:ext uri="{FF2B5EF4-FFF2-40B4-BE49-F238E27FC236}">
                    <a16:creationId xmlns:a16="http://schemas.microsoft.com/office/drawing/2014/main" id="{85C928FD-B6BE-43D9-8FCC-7014AD86B0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0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45" name="Rectangle 979">
                <a:extLst>
                  <a:ext uri="{FF2B5EF4-FFF2-40B4-BE49-F238E27FC236}">
                    <a16:creationId xmlns:a16="http://schemas.microsoft.com/office/drawing/2014/main" id="{D2D96A7C-D5E9-4A85-8FC3-DE080CB985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2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46" name="Rectangle 980">
                <a:extLst>
                  <a:ext uri="{FF2B5EF4-FFF2-40B4-BE49-F238E27FC236}">
                    <a16:creationId xmlns:a16="http://schemas.microsoft.com/office/drawing/2014/main" id="{4B3C7D6A-4C15-41F1-B61F-8CD23728AC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44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47" name="Rectangle 981">
                <a:extLst>
                  <a:ext uri="{FF2B5EF4-FFF2-40B4-BE49-F238E27FC236}">
                    <a16:creationId xmlns:a16="http://schemas.microsoft.com/office/drawing/2014/main" id="{CEDBEF0C-C0B1-4356-9475-6C6F16A50D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6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48" name="Rectangle 982">
                <a:extLst>
                  <a:ext uri="{FF2B5EF4-FFF2-40B4-BE49-F238E27FC236}">
                    <a16:creationId xmlns:a16="http://schemas.microsoft.com/office/drawing/2014/main" id="{D9BEF41D-47FE-4268-8E95-001836959C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88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49" name="Rectangle 983">
                <a:extLst>
                  <a:ext uri="{FF2B5EF4-FFF2-40B4-BE49-F238E27FC236}">
                    <a16:creationId xmlns:a16="http://schemas.microsoft.com/office/drawing/2014/main" id="{D0E340DB-9E19-47E4-AA15-E2605FA8A3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11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50" name="Rectangle 984">
                <a:extLst>
                  <a:ext uri="{FF2B5EF4-FFF2-40B4-BE49-F238E27FC236}">
                    <a16:creationId xmlns:a16="http://schemas.microsoft.com/office/drawing/2014/main" id="{234B19DE-89CF-4A7F-8549-B3D1A30441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33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51" name="Rectangle 985">
                <a:extLst>
                  <a:ext uri="{FF2B5EF4-FFF2-40B4-BE49-F238E27FC236}">
                    <a16:creationId xmlns:a16="http://schemas.microsoft.com/office/drawing/2014/main" id="{BB47977D-72C9-44EB-A3D4-4F559DC028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52" name="Rectangle 986">
                <a:extLst>
                  <a:ext uri="{FF2B5EF4-FFF2-40B4-BE49-F238E27FC236}">
                    <a16:creationId xmlns:a16="http://schemas.microsoft.com/office/drawing/2014/main" id="{34E38CD7-F729-4D15-98DB-77621720D7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7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53" name="Rectangle 987">
                <a:extLst>
                  <a:ext uri="{FF2B5EF4-FFF2-40B4-BE49-F238E27FC236}">
                    <a16:creationId xmlns:a16="http://schemas.microsoft.com/office/drawing/2014/main" id="{E5C99706-937F-4D81-A62A-41C0A4058A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99" y="3292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54" name="Rectangle 988">
                <a:extLst>
                  <a:ext uri="{FF2B5EF4-FFF2-40B4-BE49-F238E27FC236}">
                    <a16:creationId xmlns:a16="http://schemas.microsoft.com/office/drawing/2014/main" id="{4B91F101-69EB-4DCC-9011-10723019B4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90" y="3326"/>
                <a:ext cx="44" cy="12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55" name="Rectangle 989">
                <a:extLst>
                  <a:ext uri="{FF2B5EF4-FFF2-40B4-BE49-F238E27FC236}">
                    <a16:creationId xmlns:a16="http://schemas.microsoft.com/office/drawing/2014/main" id="{5414FFE5-EA6D-464E-BB6C-1EBDC3D53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90" y="3350"/>
                <a:ext cx="44" cy="12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56" name="Rectangle 990">
                <a:extLst>
                  <a:ext uri="{FF2B5EF4-FFF2-40B4-BE49-F238E27FC236}">
                    <a16:creationId xmlns:a16="http://schemas.microsoft.com/office/drawing/2014/main" id="{21BF0EB6-058A-47BE-BE52-A7CAD476FE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90" y="3374"/>
                <a:ext cx="44" cy="12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57" name="Rectangle 991">
                <a:extLst>
                  <a:ext uri="{FF2B5EF4-FFF2-40B4-BE49-F238E27FC236}">
                    <a16:creationId xmlns:a16="http://schemas.microsoft.com/office/drawing/2014/main" id="{ED2F9E83-AC53-4808-B933-2D9E2C8094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90" y="3398"/>
                <a:ext cx="44" cy="12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58" name="Rectangle 992">
                <a:extLst>
                  <a:ext uri="{FF2B5EF4-FFF2-40B4-BE49-F238E27FC236}">
                    <a16:creationId xmlns:a16="http://schemas.microsoft.com/office/drawing/2014/main" id="{1598D391-13FA-40AC-ABF5-0B31A9A8B2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90" y="3422"/>
                <a:ext cx="44" cy="12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59" name="Rectangle 993">
                <a:extLst>
                  <a:ext uri="{FF2B5EF4-FFF2-40B4-BE49-F238E27FC236}">
                    <a16:creationId xmlns:a16="http://schemas.microsoft.com/office/drawing/2014/main" id="{9897668B-54B2-4F1D-B40F-F28E3C6BEA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90" y="3446"/>
                <a:ext cx="44" cy="12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60" name="Rectangle 994">
                <a:extLst>
                  <a:ext uri="{FF2B5EF4-FFF2-40B4-BE49-F238E27FC236}">
                    <a16:creationId xmlns:a16="http://schemas.microsoft.com/office/drawing/2014/main" id="{D153C090-EA92-496C-B5B8-52319198C1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90" y="3470"/>
                <a:ext cx="44" cy="12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61" name="Rectangle 995">
                <a:extLst>
                  <a:ext uri="{FF2B5EF4-FFF2-40B4-BE49-F238E27FC236}">
                    <a16:creationId xmlns:a16="http://schemas.microsoft.com/office/drawing/2014/main" id="{622C9E6C-AF4F-4A12-BBD7-A47A008580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98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62" name="Rectangle 996">
                <a:extLst>
                  <a:ext uri="{FF2B5EF4-FFF2-40B4-BE49-F238E27FC236}">
                    <a16:creationId xmlns:a16="http://schemas.microsoft.com/office/drawing/2014/main" id="{2E042590-3C26-445D-9563-92F8BC8DF6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6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63" name="Rectangle 997">
                <a:extLst>
                  <a:ext uri="{FF2B5EF4-FFF2-40B4-BE49-F238E27FC236}">
                    <a16:creationId xmlns:a16="http://schemas.microsoft.com/office/drawing/2014/main" id="{7B690A3F-7B85-434C-AEEA-17888DE991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4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64" name="Rectangle 998">
                <a:extLst>
                  <a:ext uri="{FF2B5EF4-FFF2-40B4-BE49-F238E27FC236}">
                    <a16:creationId xmlns:a16="http://schemas.microsoft.com/office/drawing/2014/main" id="{A93CBFF2-618D-4D0E-A9C9-1B47B0EE34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32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65" name="Rectangle 999">
                <a:extLst>
                  <a:ext uri="{FF2B5EF4-FFF2-40B4-BE49-F238E27FC236}">
                    <a16:creationId xmlns:a16="http://schemas.microsoft.com/office/drawing/2014/main" id="{550F4760-D659-4CD8-B767-E5EAE0B765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10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66" name="Rectangle 1000">
                <a:extLst>
                  <a:ext uri="{FF2B5EF4-FFF2-40B4-BE49-F238E27FC236}">
                    <a16:creationId xmlns:a16="http://schemas.microsoft.com/office/drawing/2014/main" id="{A37B3F3A-5DE4-4986-85D7-04CA728D3C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88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67" name="Rectangle 1001">
                <a:extLst>
                  <a:ext uri="{FF2B5EF4-FFF2-40B4-BE49-F238E27FC236}">
                    <a16:creationId xmlns:a16="http://schemas.microsoft.com/office/drawing/2014/main" id="{C7F4A759-1308-408D-B04F-2F285D430F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5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68" name="Rectangle 1002">
                <a:extLst>
                  <a:ext uri="{FF2B5EF4-FFF2-40B4-BE49-F238E27FC236}">
                    <a16:creationId xmlns:a16="http://schemas.microsoft.com/office/drawing/2014/main" id="{03B01D0F-5EA1-4523-AD70-E4F20FA3D2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43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69" name="Rectangle 1003">
                <a:extLst>
                  <a:ext uri="{FF2B5EF4-FFF2-40B4-BE49-F238E27FC236}">
                    <a16:creationId xmlns:a16="http://schemas.microsoft.com/office/drawing/2014/main" id="{12B91BE6-4072-4269-B8F9-4C4A4ACAF8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1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70" name="Rectangle 1004">
                <a:extLst>
                  <a:ext uri="{FF2B5EF4-FFF2-40B4-BE49-F238E27FC236}">
                    <a16:creationId xmlns:a16="http://schemas.microsoft.com/office/drawing/2014/main" id="{00589207-0B4A-4D5F-9BBD-DA265D2657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9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71" name="Rectangle 1005">
                <a:extLst>
                  <a:ext uri="{FF2B5EF4-FFF2-40B4-BE49-F238E27FC236}">
                    <a16:creationId xmlns:a16="http://schemas.microsoft.com/office/drawing/2014/main" id="{DA0F6D66-6D71-4250-8811-E48A70F00F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7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72" name="Rectangle 1006">
                <a:extLst>
                  <a:ext uri="{FF2B5EF4-FFF2-40B4-BE49-F238E27FC236}">
                    <a16:creationId xmlns:a16="http://schemas.microsoft.com/office/drawing/2014/main" id="{6F194B79-1E04-4844-A2EE-14D4EDC282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5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73" name="Rectangle 1007">
                <a:extLst>
                  <a:ext uri="{FF2B5EF4-FFF2-40B4-BE49-F238E27FC236}">
                    <a16:creationId xmlns:a16="http://schemas.microsoft.com/office/drawing/2014/main" id="{F7AE16F6-3962-4206-A845-C6169B0E91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2" y="3468"/>
                <a:ext cx="12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74" name="Rectangle 1008">
                <a:extLst>
                  <a:ext uri="{FF2B5EF4-FFF2-40B4-BE49-F238E27FC236}">
                    <a16:creationId xmlns:a16="http://schemas.microsoft.com/office/drawing/2014/main" id="{204EA5A9-28FE-4DCF-AA7E-1F2DEC9196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0" y="3468"/>
                <a:ext cx="11" cy="47"/>
              </a:xfrm>
              <a:prstGeom prst="rect">
                <a:avLst/>
              </a:prstGeom>
              <a:solidFill>
                <a:srgbClr val="94B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14" name="Rectangle 1010">
              <a:extLst>
                <a:ext uri="{FF2B5EF4-FFF2-40B4-BE49-F238E27FC236}">
                  <a16:creationId xmlns:a16="http://schemas.microsoft.com/office/drawing/2014/main" id="{B6B4EECC-D84A-46D9-92CA-A931116D6A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8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5" name="Rectangle 1011">
              <a:extLst>
                <a:ext uri="{FF2B5EF4-FFF2-40B4-BE49-F238E27FC236}">
                  <a16:creationId xmlns:a16="http://schemas.microsoft.com/office/drawing/2014/main" id="{3FB3602C-DB96-414D-998C-33A8F6C8EE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6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6" name="Rectangle 1012">
              <a:extLst>
                <a:ext uri="{FF2B5EF4-FFF2-40B4-BE49-F238E27FC236}">
                  <a16:creationId xmlns:a16="http://schemas.microsoft.com/office/drawing/2014/main" id="{1FB60EEE-D69D-424D-9B80-EFD835F3F0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4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7" name="Rectangle 1013">
              <a:extLst>
                <a:ext uri="{FF2B5EF4-FFF2-40B4-BE49-F238E27FC236}">
                  <a16:creationId xmlns:a16="http://schemas.microsoft.com/office/drawing/2014/main" id="{2918136A-03AE-4320-A1B2-A9F5D6FC66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2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8" name="Rectangle 1014">
              <a:extLst>
                <a:ext uri="{FF2B5EF4-FFF2-40B4-BE49-F238E27FC236}">
                  <a16:creationId xmlns:a16="http://schemas.microsoft.com/office/drawing/2014/main" id="{2D456068-698F-455C-A8E9-9BF0E5BDB7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9" y="3468"/>
              <a:ext cx="12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9" name="Rectangle 1015">
              <a:extLst>
                <a:ext uri="{FF2B5EF4-FFF2-40B4-BE49-F238E27FC236}">
                  <a16:creationId xmlns:a16="http://schemas.microsoft.com/office/drawing/2014/main" id="{2D5A5731-28CB-4A92-85C5-ADB5AA468F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7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" name="Rectangle 1016">
              <a:extLst>
                <a:ext uri="{FF2B5EF4-FFF2-40B4-BE49-F238E27FC236}">
                  <a16:creationId xmlns:a16="http://schemas.microsoft.com/office/drawing/2014/main" id="{C52790BB-CA14-40F5-9C64-C8D8C61343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5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1" name="Rectangle 1017">
              <a:extLst>
                <a:ext uri="{FF2B5EF4-FFF2-40B4-BE49-F238E27FC236}">
                  <a16:creationId xmlns:a16="http://schemas.microsoft.com/office/drawing/2014/main" id="{BF6C6453-C075-46B0-94F8-15A04148AA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3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2" name="Rectangle 1018">
              <a:extLst>
                <a:ext uri="{FF2B5EF4-FFF2-40B4-BE49-F238E27FC236}">
                  <a16:creationId xmlns:a16="http://schemas.microsoft.com/office/drawing/2014/main" id="{D7AA4037-D7CA-4954-A3AD-DB5ABA277F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1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3" name="Rectangle 1019">
              <a:extLst>
                <a:ext uri="{FF2B5EF4-FFF2-40B4-BE49-F238E27FC236}">
                  <a16:creationId xmlns:a16="http://schemas.microsoft.com/office/drawing/2014/main" id="{F84EC244-0502-4153-B9F7-9F44BF1B4C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4" name="Rectangle 1020">
              <a:extLst>
                <a:ext uri="{FF2B5EF4-FFF2-40B4-BE49-F238E27FC236}">
                  <a16:creationId xmlns:a16="http://schemas.microsoft.com/office/drawing/2014/main" id="{F62F866B-CD0D-4826-ABAA-AF7121728B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7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5" name="Rectangle 1021">
              <a:extLst>
                <a:ext uri="{FF2B5EF4-FFF2-40B4-BE49-F238E27FC236}">
                  <a16:creationId xmlns:a16="http://schemas.microsoft.com/office/drawing/2014/main" id="{8BDE26A7-E22B-4729-A2A4-E75FD16026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4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6" name="Rectangle 1022">
              <a:extLst>
                <a:ext uri="{FF2B5EF4-FFF2-40B4-BE49-F238E27FC236}">
                  <a16:creationId xmlns:a16="http://schemas.microsoft.com/office/drawing/2014/main" id="{81BBA428-BA45-4694-A6A9-F6978181F3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2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7" name="Rectangle 1023">
              <a:extLst>
                <a:ext uri="{FF2B5EF4-FFF2-40B4-BE49-F238E27FC236}">
                  <a16:creationId xmlns:a16="http://schemas.microsoft.com/office/drawing/2014/main" id="{B114B82F-919E-4A67-8AC1-D12EB4066B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0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8" name="Rectangle 1024">
              <a:extLst>
                <a:ext uri="{FF2B5EF4-FFF2-40B4-BE49-F238E27FC236}">
                  <a16:creationId xmlns:a16="http://schemas.microsoft.com/office/drawing/2014/main" id="{8DF7EF0A-079D-486B-8889-11293ADD8C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8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" name="Rectangle 1025">
              <a:extLst>
                <a:ext uri="{FF2B5EF4-FFF2-40B4-BE49-F238E27FC236}">
                  <a16:creationId xmlns:a16="http://schemas.microsoft.com/office/drawing/2014/main" id="{C4716A43-8DAB-487A-BE10-B3EE70E3E1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6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0" name="Rectangle 1026">
              <a:extLst>
                <a:ext uri="{FF2B5EF4-FFF2-40B4-BE49-F238E27FC236}">
                  <a16:creationId xmlns:a16="http://schemas.microsoft.com/office/drawing/2014/main" id="{C952D4C5-51E7-49EF-83E4-A4FB7C8E45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4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1" name="Rectangle 1027">
              <a:extLst>
                <a:ext uri="{FF2B5EF4-FFF2-40B4-BE49-F238E27FC236}">
                  <a16:creationId xmlns:a16="http://schemas.microsoft.com/office/drawing/2014/main" id="{CB205F0A-D9D7-4AC7-8182-1E3DA9E76B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1" y="3468"/>
              <a:ext cx="12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3" name="Rectangle 1028">
              <a:extLst>
                <a:ext uri="{FF2B5EF4-FFF2-40B4-BE49-F238E27FC236}">
                  <a16:creationId xmlns:a16="http://schemas.microsoft.com/office/drawing/2014/main" id="{62990589-6E95-43A9-B445-8E649555A1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9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4" name="Rectangle 1029">
              <a:extLst>
                <a:ext uri="{FF2B5EF4-FFF2-40B4-BE49-F238E27FC236}">
                  <a16:creationId xmlns:a16="http://schemas.microsoft.com/office/drawing/2014/main" id="{E4F67841-9D3B-4B9A-868F-69A3D05B61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7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5" name="Rectangle 1030">
              <a:extLst>
                <a:ext uri="{FF2B5EF4-FFF2-40B4-BE49-F238E27FC236}">
                  <a16:creationId xmlns:a16="http://schemas.microsoft.com/office/drawing/2014/main" id="{ED5F6FCE-45F2-495A-91EB-918F3BE772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5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6" name="Rectangle 1031">
              <a:extLst>
                <a:ext uri="{FF2B5EF4-FFF2-40B4-BE49-F238E27FC236}">
                  <a16:creationId xmlns:a16="http://schemas.microsoft.com/office/drawing/2014/main" id="{AA780A4A-D850-44F8-A7A6-AB813EE915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3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7" name="Rectangle 1032">
              <a:extLst>
                <a:ext uri="{FF2B5EF4-FFF2-40B4-BE49-F238E27FC236}">
                  <a16:creationId xmlns:a16="http://schemas.microsoft.com/office/drawing/2014/main" id="{1E28D167-4203-4286-A55A-3C7572CB56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1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8" name="Rectangle 1033">
              <a:extLst>
                <a:ext uri="{FF2B5EF4-FFF2-40B4-BE49-F238E27FC236}">
                  <a16:creationId xmlns:a16="http://schemas.microsoft.com/office/drawing/2014/main" id="{0AE7BD91-1D99-4DC5-B9E1-4645FAEAA2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9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9" name="Rectangle 1034">
              <a:extLst>
                <a:ext uri="{FF2B5EF4-FFF2-40B4-BE49-F238E27FC236}">
                  <a16:creationId xmlns:a16="http://schemas.microsoft.com/office/drawing/2014/main" id="{C82F3348-ABB9-42C1-BE99-D9BCDB7507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6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0" name="Rectangle 1035">
              <a:extLst>
                <a:ext uri="{FF2B5EF4-FFF2-40B4-BE49-F238E27FC236}">
                  <a16:creationId xmlns:a16="http://schemas.microsoft.com/office/drawing/2014/main" id="{C789C774-33EB-4035-951C-A8C3EB88A4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4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1" name="Rectangle 1036">
              <a:extLst>
                <a:ext uri="{FF2B5EF4-FFF2-40B4-BE49-F238E27FC236}">
                  <a16:creationId xmlns:a16="http://schemas.microsoft.com/office/drawing/2014/main" id="{AF9BE8B4-7128-4636-B2EC-5C63EA215C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2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2" name="Rectangle 1037">
              <a:extLst>
                <a:ext uri="{FF2B5EF4-FFF2-40B4-BE49-F238E27FC236}">
                  <a16:creationId xmlns:a16="http://schemas.microsoft.com/office/drawing/2014/main" id="{66A94E2C-D661-47B7-8F3D-2AD842A2D5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3" name="Rectangle 1038">
              <a:extLst>
                <a:ext uri="{FF2B5EF4-FFF2-40B4-BE49-F238E27FC236}">
                  <a16:creationId xmlns:a16="http://schemas.microsoft.com/office/drawing/2014/main" id="{09F79830-7FC5-4E32-B455-F24903B825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8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4" name="Rectangle 1039">
              <a:extLst>
                <a:ext uri="{FF2B5EF4-FFF2-40B4-BE49-F238E27FC236}">
                  <a16:creationId xmlns:a16="http://schemas.microsoft.com/office/drawing/2014/main" id="{0748D53A-3905-46F6-901E-15FE76FAA6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6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5" name="Rectangle 1040">
              <a:extLst>
                <a:ext uri="{FF2B5EF4-FFF2-40B4-BE49-F238E27FC236}">
                  <a16:creationId xmlns:a16="http://schemas.microsoft.com/office/drawing/2014/main" id="{EABBF281-6043-4D07-8145-2BC45194FD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3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6" name="Rectangle 1041">
              <a:extLst>
                <a:ext uri="{FF2B5EF4-FFF2-40B4-BE49-F238E27FC236}">
                  <a16:creationId xmlns:a16="http://schemas.microsoft.com/office/drawing/2014/main" id="{30F957DB-2590-447D-8118-5F8245AC60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1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7" name="Rectangle 1042">
              <a:extLst>
                <a:ext uri="{FF2B5EF4-FFF2-40B4-BE49-F238E27FC236}">
                  <a16:creationId xmlns:a16="http://schemas.microsoft.com/office/drawing/2014/main" id="{84DAB743-E8B7-4DE4-97B7-EA63BC2261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9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8" name="Rectangle 1043">
              <a:extLst>
                <a:ext uri="{FF2B5EF4-FFF2-40B4-BE49-F238E27FC236}">
                  <a16:creationId xmlns:a16="http://schemas.microsoft.com/office/drawing/2014/main" id="{F63BED9B-72DA-404F-AA1E-67FC25D10F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7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9" name="Rectangle 1044">
              <a:extLst>
                <a:ext uri="{FF2B5EF4-FFF2-40B4-BE49-F238E27FC236}">
                  <a16:creationId xmlns:a16="http://schemas.microsoft.com/office/drawing/2014/main" id="{3AAE8EE1-395B-4FF5-8711-ECCA1A3455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5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0" name="Rectangle 1045">
              <a:extLst>
                <a:ext uri="{FF2B5EF4-FFF2-40B4-BE49-F238E27FC236}">
                  <a16:creationId xmlns:a16="http://schemas.microsoft.com/office/drawing/2014/main" id="{CEE8F541-5C5E-4C30-A41E-40555B3084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3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1" name="Rectangle 1046">
              <a:extLst>
                <a:ext uri="{FF2B5EF4-FFF2-40B4-BE49-F238E27FC236}">
                  <a16:creationId xmlns:a16="http://schemas.microsoft.com/office/drawing/2014/main" id="{435687C5-A398-40AB-867A-A0545D406F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0" y="3468"/>
              <a:ext cx="12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2" name="Rectangle 1047">
              <a:extLst>
                <a:ext uri="{FF2B5EF4-FFF2-40B4-BE49-F238E27FC236}">
                  <a16:creationId xmlns:a16="http://schemas.microsoft.com/office/drawing/2014/main" id="{DBEB2D2C-4FB7-4E67-8B85-7FBBFF2CA4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8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3" name="Rectangle 1048">
              <a:extLst>
                <a:ext uri="{FF2B5EF4-FFF2-40B4-BE49-F238E27FC236}">
                  <a16:creationId xmlns:a16="http://schemas.microsoft.com/office/drawing/2014/main" id="{C33DD4C4-849A-43F9-8FB3-F05D6C72B5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6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4" name="Rectangle 1049">
              <a:extLst>
                <a:ext uri="{FF2B5EF4-FFF2-40B4-BE49-F238E27FC236}">
                  <a16:creationId xmlns:a16="http://schemas.microsoft.com/office/drawing/2014/main" id="{AF34C657-32B1-4D37-B6F5-8D9083B2B0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4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5" name="Rectangle 1050">
              <a:extLst>
                <a:ext uri="{FF2B5EF4-FFF2-40B4-BE49-F238E27FC236}">
                  <a16:creationId xmlns:a16="http://schemas.microsoft.com/office/drawing/2014/main" id="{98BAD7DC-9B66-4F22-9329-4980A0AE72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2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6" name="Rectangle 1051">
              <a:extLst>
                <a:ext uri="{FF2B5EF4-FFF2-40B4-BE49-F238E27FC236}">
                  <a16:creationId xmlns:a16="http://schemas.microsoft.com/office/drawing/2014/main" id="{418C0DEB-C214-4885-BAD6-F85458A6C0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0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7" name="Rectangle 1052">
              <a:extLst>
                <a:ext uri="{FF2B5EF4-FFF2-40B4-BE49-F238E27FC236}">
                  <a16:creationId xmlns:a16="http://schemas.microsoft.com/office/drawing/2014/main" id="{E1F4B359-065E-431D-AA22-6E5B19E078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8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8" name="Rectangle 1053">
              <a:extLst>
                <a:ext uri="{FF2B5EF4-FFF2-40B4-BE49-F238E27FC236}">
                  <a16:creationId xmlns:a16="http://schemas.microsoft.com/office/drawing/2014/main" id="{2141F5A9-81A0-491B-9781-BFB14E470E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5" y="3468"/>
              <a:ext cx="11" cy="47"/>
            </a:xfrm>
            <a:prstGeom prst="rect">
              <a:avLst/>
            </a:prstGeom>
            <a:solidFill>
              <a:srgbClr val="94B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9" name="Rectangle 1054">
              <a:extLst>
                <a:ext uri="{FF2B5EF4-FFF2-40B4-BE49-F238E27FC236}">
                  <a16:creationId xmlns:a16="http://schemas.microsoft.com/office/drawing/2014/main" id="{7D01B5BC-366D-4FFB-8BE7-0C41B3D3EB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6" y="3044"/>
              <a:ext cx="218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altLang="es-ES" sz="1500" b="0" i="0" u="none" strike="noStrike" cap="none" normalizeH="0" baseline="0" dirty="0">
                  <a:ln>
                    <a:noFill/>
                  </a:ln>
                  <a:effectLst/>
                  <a:latin typeface="Courier" charset="0"/>
                </a:rPr>
                <a:t>Luz</a:t>
              </a:r>
              <a:endParaRPr kumimoji="0" lang="es-ES" altLang="es-ES" sz="1800" b="0" i="0" u="none" strike="noStrike" cap="none" normalizeH="0" baseline="0" dirty="0">
                <a:ln>
                  <a:noFill/>
                </a:ln>
                <a:effectLst/>
              </a:endParaRPr>
            </a:p>
          </p:txBody>
        </p:sp>
        <p:sp>
          <p:nvSpPr>
            <p:cNvPr id="60" name="Rectangle 1055">
              <a:extLst>
                <a:ext uri="{FF2B5EF4-FFF2-40B4-BE49-F238E27FC236}">
                  <a16:creationId xmlns:a16="http://schemas.microsoft.com/office/drawing/2014/main" id="{D0FAD471-2CF2-45D8-8A20-8E1D06F673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9" y="3044"/>
              <a:ext cx="364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altLang="es-ES" sz="1500" b="0" i="0" u="none" strike="noStrike" cap="none" normalizeH="0" baseline="0" dirty="0">
                  <a:ln>
                    <a:noFill/>
                  </a:ln>
                  <a:effectLst/>
                  <a:latin typeface="Courier" charset="0"/>
                </a:rPr>
                <a:t>Pérez</a:t>
              </a:r>
              <a:endParaRPr kumimoji="0" lang="es-ES" altLang="es-ES" sz="1800" b="0" i="0" u="none" strike="noStrike" cap="none" normalizeH="0" baseline="0" dirty="0">
                <a:ln>
                  <a:noFill/>
                </a:ln>
                <a:effectLst/>
              </a:endParaRPr>
            </a:p>
          </p:txBody>
        </p:sp>
        <p:sp>
          <p:nvSpPr>
            <p:cNvPr id="61" name="Rectangle 1056">
              <a:extLst>
                <a:ext uri="{FF2B5EF4-FFF2-40B4-BE49-F238E27FC236}">
                  <a16:creationId xmlns:a16="http://schemas.microsoft.com/office/drawing/2014/main" id="{19BC207A-D7D2-4B29-87AA-F00448BC51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5" y="3044"/>
              <a:ext cx="364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altLang="es-ES" sz="1500" b="0" i="0" u="none" strike="noStrike" cap="none" normalizeH="0" baseline="0" dirty="0">
                  <a:ln>
                    <a:noFill/>
                  </a:ln>
                  <a:effectLst/>
                  <a:latin typeface="Courier" charset="0"/>
                </a:rPr>
                <a:t>Pérez</a:t>
              </a:r>
              <a:endParaRPr kumimoji="0" lang="es-ES" altLang="es-ES" sz="1800" b="0" i="0" u="none" strike="noStrike" cap="none" normalizeH="0" baseline="0" dirty="0">
                <a:ln>
                  <a:noFill/>
                </a:ln>
                <a:effectLst/>
              </a:endParaRPr>
            </a:p>
          </p:txBody>
        </p:sp>
        <p:sp>
          <p:nvSpPr>
            <p:cNvPr id="62" name="Rectangle 1057">
              <a:extLst>
                <a:ext uri="{FF2B5EF4-FFF2-40B4-BE49-F238E27FC236}">
                  <a16:creationId xmlns:a16="http://schemas.microsoft.com/office/drawing/2014/main" id="{D523936A-1020-4974-A776-87FEBD4589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0" y="3044"/>
              <a:ext cx="682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altLang="es-ES" sz="15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ourier" charset="0"/>
                </a:rPr>
                <a:t> </a:t>
              </a:r>
              <a:r>
                <a:rPr kumimoji="0" lang="es-ES" altLang="es-ES" sz="1400" b="0" i="0" u="none" strike="noStrike" cap="none" normalizeH="0" baseline="0" dirty="0">
                  <a:ln>
                    <a:noFill/>
                  </a:ln>
                  <a:effectLst/>
                  <a:latin typeface="Courier" charset="0"/>
                </a:rPr>
                <a:t>623 12 12</a:t>
              </a:r>
              <a:endParaRPr kumimoji="0" lang="es-ES" altLang="es-ES" sz="1400" b="0" i="0" u="none" strike="noStrike" cap="none" normalizeH="0" baseline="0" dirty="0">
                <a:ln>
                  <a:noFill/>
                </a:ln>
                <a:effectLst/>
              </a:endParaRPr>
            </a:p>
          </p:txBody>
        </p:sp>
        <p:sp>
          <p:nvSpPr>
            <p:cNvPr id="63" name="Rectangle 1058">
              <a:extLst>
                <a:ext uri="{FF2B5EF4-FFF2-40B4-BE49-F238E27FC236}">
                  <a16:creationId xmlns:a16="http://schemas.microsoft.com/office/drawing/2014/main" id="{0DC63C56-0D4B-4A77-B5A7-D428B60793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6" y="3194"/>
              <a:ext cx="291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altLang="es-ES" sz="1500" b="0" i="0" u="none" strike="noStrike" cap="none" normalizeH="0" baseline="0" dirty="0">
                  <a:ln>
                    <a:noFill/>
                  </a:ln>
                  <a:effectLst/>
                  <a:latin typeface="Courier" charset="0"/>
                </a:rPr>
                <a:t>Juan</a:t>
              </a:r>
              <a:endParaRPr kumimoji="0" lang="es-ES" altLang="es-ES" sz="1800" b="0" i="0" u="none" strike="noStrike" cap="none" normalizeH="0" baseline="0" dirty="0">
                <a:ln>
                  <a:noFill/>
                </a:ln>
                <a:effectLst/>
              </a:endParaRPr>
            </a:p>
          </p:txBody>
        </p:sp>
        <p:sp>
          <p:nvSpPr>
            <p:cNvPr id="64" name="Rectangle 1059">
              <a:extLst>
                <a:ext uri="{FF2B5EF4-FFF2-40B4-BE49-F238E27FC236}">
                  <a16:creationId xmlns:a16="http://schemas.microsoft.com/office/drawing/2014/main" id="{6AB234B3-813C-46F6-B7A7-A17EBEC298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9" y="3194"/>
              <a:ext cx="364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altLang="es-ES" sz="1500" b="0" i="0" u="none" strike="noStrike" cap="none" normalizeH="0" baseline="0" dirty="0">
                  <a:ln>
                    <a:noFill/>
                  </a:ln>
                  <a:effectLst/>
                  <a:latin typeface="Courier" charset="0"/>
                </a:rPr>
                <a:t>López</a:t>
              </a:r>
              <a:endParaRPr kumimoji="0" lang="es-ES" altLang="es-ES" sz="1800" b="0" i="0" u="none" strike="noStrike" cap="none" normalizeH="0" baseline="0" dirty="0">
                <a:ln>
                  <a:noFill/>
                </a:ln>
                <a:effectLst/>
              </a:endParaRPr>
            </a:p>
          </p:txBody>
        </p:sp>
        <p:sp>
          <p:nvSpPr>
            <p:cNvPr id="65" name="Rectangle 1060">
              <a:extLst>
                <a:ext uri="{FF2B5EF4-FFF2-40B4-BE49-F238E27FC236}">
                  <a16:creationId xmlns:a16="http://schemas.microsoft.com/office/drawing/2014/main" id="{CB32C5DC-0471-4378-8D40-FCF4BD2CC4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5" y="3194"/>
              <a:ext cx="364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altLang="es-ES" sz="1500" b="0" i="0" u="none" strike="noStrike" cap="none" normalizeH="0" baseline="0" dirty="0">
                  <a:ln>
                    <a:noFill/>
                  </a:ln>
                  <a:effectLst/>
                  <a:latin typeface="Courier" charset="0"/>
                </a:rPr>
                <a:t>López</a:t>
              </a:r>
              <a:endParaRPr kumimoji="0" lang="es-ES" altLang="es-ES" sz="1800" b="0" i="0" u="none" strike="noStrike" cap="none" normalizeH="0" baseline="0" dirty="0">
                <a:ln>
                  <a:noFill/>
                </a:ln>
                <a:effectLst/>
              </a:endParaRPr>
            </a:p>
          </p:txBody>
        </p:sp>
        <p:sp>
          <p:nvSpPr>
            <p:cNvPr id="66" name="Rectangle 1061">
              <a:extLst>
                <a:ext uri="{FF2B5EF4-FFF2-40B4-BE49-F238E27FC236}">
                  <a16:creationId xmlns:a16="http://schemas.microsoft.com/office/drawing/2014/main" id="{5D75A870-C731-4825-834C-C82CA30A85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0" y="3194"/>
              <a:ext cx="682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altLang="es-ES" sz="15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ourier" charset="0"/>
                </a:rPr>
                <a:t> </a:t>
              </a:r>
              <a:r>
                <a:rPr kumimoji="0" lang="es-ES" altLang="es-ES" sz="1400" b="0" i="0" u="none" strike="noStrike" cap="none" normalizeH="0" baseline="0" dirty="0">
                  <a:ln>
                    <a:noFill/>
                  </a:ln>
                  <a:effectLst/>
                  <a:latin typeface="Courier" charset="0"/>
                </a:rPr>
                <a:t>687 65 43</a:t>
              </a:r>
              <a:endParaRPr kumimoji="0" lang="es-ES" altLang="es-ES" sz="1400" b="0" i="0" u="none" strike="noStrike" cap="none" normalizeH="0" baseline="0" dirty="0">
                <a:ln>
                  <a:noFill/>
                </a:ln>
                <a:effectLst/>
              </a:endParaRPr>
            </a:p>
          </p:txBody>
        </p:sp>
        <p:sp>
          <p:nvSpPr>
            <p:cNvPr id="67" name="Rectangle 1062">
              <a:extLst>
                <a:ext uri="{FF2B5EF4-FFF2-40B4-BE49-F238E27FC236}">
                  <a16:creationId xmlns:a16="http://schemas.microsoft.com/office/drawing/2014/main" id="{3F513C89-3997-4E89-AED4-6D963EA63D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6" y="3343"/>
              <a:ext cx="218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altLang="es-ES" sz="1500" b="0" i="0" u="none" strike="noStrike" cap="none" normalizeH="0" baseline="0" dirty="0">
                  <a:ln>
                    <a:noFill/>
                  </a:ln>
                  <a:effectLst/>
                  <a:latin typeface="Courier" charset="0"/>
                </a:rPr>
                <a:t>Ana</a:t>
              </a:r>
              <a:endParaRPr kumimoji="0" lang="es-ES" altLang="es-ES" sz="1800" b="0" i="0" u="none" strike="noStrike" cap="none" normalizeH="0" baseline="0" dirty="0">
                <a:ln>
                  <a:noFill/>
                </a:ln>
                <a:effectLst/>
              </a:endParaRPr>
            </a:p>
          </p:txBody>
        </p:sp>
        <p:sp>
          <p:nvSpPr>
            <p:cNvPr id="68" name="Rectangle 1063">
              <a:extLst>
                <a:ext uri="{FF2B5EF4-FFF2-40B4-BE49-F238E27FC236}">
                  <a16:creationId xmlns:a16="http://schemas.microsoft.com/office/drawing/2014/main" id="{AE69037A-3A8F-4F33-A95E-3ABE7D7827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9" y="3343"/>
              <a:ext cx="218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altLang="es-ES" sz="1500" b="0" i="0" u="none" strike="noStrike" cap="none" normalizeH="0" baseline="0" dirty="0">
                  <a:ln>
                    <a:noFill/>
                  </a:ln>
                  <a:effectLst/>
                  <a:latin typeface="Courier" charset="0"/>
                </a:rPr>
                <a:t>Saz</a:t>
              </a:r>
              <a:endParaRPr kumimoji="0" lang="es-ES" altLang="es-ES" sz="1800" b="0" i="0" u="none" strike="noStrike" cap="none" normalizeH="0" baseline="0" dirty="0">
                <a:ln>
                  <a:noFill/>
                </a:ln>
                <a:effectLst/>
              </a:endParaRPr>
            </a:p>
          </p:txBody>
        </p:sp>
        <p:sp>
          <p:nvSpPr>
            <p:cNvPr id="69" name="Rectangle 1064">
              <a:extLst>
                <a:ext uri="{FF2B5EF4-FFF2-40B4-BE49-F238E27FC236}">
                  <a16:creationId xmlns:a16="http://schemas.microsoft.com/office/drawing/2014/main" id="{2A7BBE84-5E26-40FF-8B15-065BCC08F5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5" y="3343"/>
              <a:ext cx="436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altLang="es-ES" sz="1500" b="0" i="0" u="none" strike="noStrike" cap="none" normalizeH="0" baseline="0" dirty="0">
                  <a:ln>
                    <a:noFill/>
                  </a:ln>
                  <a:effectLst/>
                  <a:latin typeface="Courier" charset="0"/>
                </a:rPr>
                <a:t>García</a:t>
              </a:r>
              <a:endParaRPr kumimoji="0" lang="es-ES" altLang="es-ES" sz="1800" b="0" i="0" u="none" strike="noStrike" cap="none" normalizeH="0" baseline="0" dirty="0">
                <a:ln>
                  <a:noFill/>
                </a:ln>
                <a:effectLst/>
              </a:endParaRPr>
            </a:p>
          </p:txBody>
        </p:sp>
        <p:sp>
          <p:nvSpPr>
            <p:cNvPr id="70" name="Rectangle 1065">
              <a:extLst>
                <a:ext uri="{FF2B5EF4-FFF2-40B4-BE49-F238E27FC236}">
                  <a16:creationId xmlns:a16="http://schemas.microsoft.com/office/drawing/2014/main" id="{796B6BFE-26F1-4927-80E9-BC1282649D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0" y="3343"/>
              <a:ext cx="682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altLang="es-ES" sz="15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ourier" charset="0"/>
                </a:rPr>
                <a:t> </a:t>
              </a:r>
              <a:r>
                <a:rPr kumimoji="0" lang="es-ES" altLang="es-ES" sz="1400" b="0" i="0" u="none" strike="noStrike" cap="none" normalizeH="0" baseline="0" dirty="0">
                  <a:ln>
                    <a:noFill/>
                  </a:ln>
                  <a:effectLst/>
                  <a:latin typeface="Courier" charset="0"/>
                </a:rPr>
                <a:t>634 56 78</a:t>
              </a:r>
              <a:endParaRPr kumimoji="0" lang="es-ES" altLang="es-ES" sz="1400" b="0" i="0" u="none" strike="noStrike" cap="none" normalizeH="0" baseline="0" dirty="0">
                <a:ln>
                  <a:noFill/>
                </a:ln>
                <a:effectLst/>
              </a:endParaRPr>
            </a:p>
          </p:txBody>
        </p:sp>
        <p:sp>
          <p:nvSpPr>
            <p:cNvPr id="71" name="Rectangle 1066">
              <a:extLst>
                <a:ext uri="{FF2B5EF4-FFF2-40B4-BE49-F238E27FC236}">
                  <a16:creationId xmlns:a16="http://schemas.microsoft.com/office/drawing/2014/main" id="{93C171F4-B683-408B-9E28-0F2029ACD1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1" y="2771"/>
              <a:ext cx="539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altLang="es-ES" sz="1500" b="1" i="0" u="none" strike="noStrike" cap="none" normalizeH="0" baseline="0" dirty="0">
                  <a:ln>
                    <a:noFill/>
                  </a:ln>
                  <a:solidFill>
                    <a:srgbClr val="FFCC00"/>
                  </a:solidFill>
                  <a:effectLst/>
                  <a:latin typeface="Arial" panose="020B0604020202020204" pitchFamily="34" charset="0"/>
                </a:rPr>
                <a:t>Esquema</a:t>
              </a:r>
              <a:endParaRPr kumimoji="0" lang="es-ES" altLang="es-ES" sz="1800" b="0" i="0" u="none" strike="noStrike" cap="none" normalizeH="0" baseline="0" dirty="0">
                <a:ln>
                  <a:noFill/>
                </a:ln>
                <a:solidFill>
                  <a:srgbClr val="FFCC00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2" name="Rectangle 1067">
              <a:extLst>
                <a:ext uri="{FF2B5EF4-FFF2-40B4-BE49-F238E27FC236}">
                  <a16:creationId xmlns:a16="http://schemas.microsoft.com/office/drawing/2014/main" id="{03679597-9199-4BC4-AEF5-43ADA323B2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1" y="3145"/>
              <a:ext cx="525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altLang="es-ES" sz="1500" b="1" i="0" u="none" strike="noStrike" cap="none" normalizeH="0" baseline="0" dirty="0">
                  <a:ln>
                    <a:noFill/>
                  </a:ln>
                  <a:solidFill>
                    <a:srgbClr val="FFCC00"/>
                  </a:solidFill>
                  <a:effectLst/>
                  <a:latin typeface="Arial" panose="020B0604020202020204" pitchFamily="34" charset="0"/>
                </a:rPr>
                <a:t>Instancia</a:t>
              </a:r>
              <a:endParaRPr kumimoji="0" lang="es-ES" altLang="es-ES" sz="1800" b="0" i="0" u="none" strike="noStrike" cap="none" normalizeH="0" baseline="0" dirty="0">
                <a:ln>
                  <a:noFill/>
                </a:ln>
                <a:solidFill>
                  <a:srgbClr val="FFCC00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3" name="Rectangle 1068">
              <a:extLst>
                <a:ext uri="{FF2B5EF4-FFF2-40B4-BE49-F238E27FC236}">
                  <a16:creationId xmlns:a16="http://schemas.microsoft.com/office/drawing/2014/main" id="{8E26E6C8-A266-4E03-9931-BDD3966D7C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9" y="3575"/>
              <a:ext cx="411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altLang="es-ES" sz="1500" b="1" i="0" u="none" strike="noStrike" cap="none" normalizeH="0" baseline="0" dirty="0">
                  <a:ln>
                    <a:noFill/>
                  </a:ln>
                  <a:solidFill>
                    <a:srgbClr val="FFCC00"/>
                  </a:solidFill>
                  <a:effectLst/>
                  <a:latin typeface="Arial" panose="020B0604020202020204" pitchFamily="34" charset="0"/>
                </a:rPr>
                <a:t>Campo</a:t>
              </a:r>
              <a:endParaRPr kumimoji="0" lang="es-ES" altLang="es-ES" sz="1800" b="0" i="0" u="none" strike="noStrike" cap="none" normalizeH="0" baseline="0" dirty="0">
                <a:ln>
                  <a:noFill/>
                </a:ln>
                <a:solidFill>
                  <a:srgbClr val="FFCC00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4" name="Rectangle 1069">
              <a:extLst>
                <a:ext uri="{FF2B5EF4-FFF2-40B4-BE49-F238E27FC236}">
                  <a16:creationId xmlns:a16="http://schemas.microsoft.com/office/drawing/2014/main" id="{85E265FD-E1BF-48A2-AA25-EA676A6413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0" y="3326"/>
              <a:ext cx="492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altLang="es-ES" sz="1500" b="1" i="0" u="none" strike="noStrike" cap="none" normalizeH="0" baseline="0" dirty="0">
                  <a:ln>
                    <a:noFill/>
                  </a:ln>
                  <a:solidFill>
                    <a:srgbClr val="FFCC00"/>
                  </a:solidFill>
                  <a:effectLst/>
                  <a:latin typeface="Arial" panose="020B0604020202020204" pitchFamily="34" charset="0"/>
                </a:rPr>
                <a:t>Registro</a:t>
              </a:r>
              <a:endParaRPr kumimoji="0" lang="es-ES" altLang="es-ES" sz="1800" b="0" i="0" u="none" strike="noStrike" cap="none" normalizeH="0" baseline="0" dirty="0">
                <a:ln>
                  <a:noFill/>
                </a:ln>
                <a:solidFill>
                  <a:srgbClr val="FFCC00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1075" name="Rectángulo 1074">
            <a:extLst>
              <a:ext uri="{FF2B5EF4-FFF2-40B4-BE49-F238E27FC236}">
                <a16:creationId xmlns:a16="http://schemas.microsoft.com/office/drawing/2014/main" id="{7EB68F8D-ABD9-4489-BE12-7E0242F156D8}"/>
              </a:ext>
            </a:extLst>
          </p:cNvPr>
          <p:cNvSpPr/>
          <p:nvPr/>
        </p:nvSpPr>
        <p:spPr>
          <a:xfrm>
            <a:off x="5701022" y="1304430"/>
            <a:ext cx="57075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4012" lvl="2" indent="0">
              <a:buNone/>
            </a:pPr>
            <a:r>
              <a:rPr lang="es-ES" sz="1200" dirty="0">
                <a:solidFill>
                  <a:schemeClr val="accent3">
                    <a:lumMod val="75000"/>
                  </a:schemeClr>
                </a:solidFill>
              </a:rPr>
              <a:t>EXISTENCIAS(</a:t>
            </a:r>
            <a:r>
              <a:rPr lang="es-ES" sz="1200" u="sng" dirty="0">
                <a:solidFill>
                  <a:schemeClr val="bg2">
                    <a:lumMod val="75000"/>
                  </a:schemeClr>
                </a:solidFill>
                <a:uFill>
                  <a:solidFill>
                    <a:schemeClr val="accent1"/>
                  </a:solidFill>
                </a:uFill>
              </a:rPr>
              <a:t>Tipo</a:t>
            </a:r>
            <a:r>
              <a:rPr lang="es-ES" sz="1200" dirty="0">
                <a:solidFill>
                  <a:schemeClr val="accent3">
                    <a:lumMod val="75000"/>
                  </a:schemeClr>
                </a:solidFill>
              </a:rPr>
              <a:t>,</a:t>
            </a:r>
            <a:r>
              <a:rPr lang="es-ES" sz="1200" dirty="0"/>
              <a:t> </a:t>
            </a:r>
            <a:r>
              <a:rPr lang="es-ES" sz="1200" u="sng" dirty="0">
                <a:solidFill>
                  <a:schemeClr val="bg2">
                    <a:lumMod val="75000"/>
                  </a:schemeClr>
                </a:solidFill>
                <a:uFill>
                  <a:solidFill>
                    <a:schemeClr val="accent1"/>
                  </a:solidFill>
                </a:uFill>
              </a:rPr>
              <a:t>Modelo</a:t>
            </a:r>
            <a:r>
              <a:rPr lang="es-ES" sz="1200" dirty="0">
                <a:solidFill>
                  <a:schemeClr val="accent3">
                    <a:lumMod val="75000"/>
                  </a:schemeClr>
                </a:solidFill>
              </a:rPr>
              <a:t>, </a:t>
            </a:r>
            <a:r>
              <a:rPr lang="es-ES" sz="1200" u="sng" dirty="0">
                <a:solidFill>
                  <a:schemeClr val="accent1"/>
                </a:solidFill>
                <a:uFill>
                  <a:solidFill>
                    <a:schemeClr val="accent1"/>
                  </a:solidFill>
                </a:uFill>
              </a:rPr>
              <a:t>N_Almacén</a:t>
            </a:r>
            <a:r>
              <a:rPr lang="es-ES" sz="1200" dirty="0">
                <a:solidFill>
                  <a:schemeClr val="accent3">
                    <a:lumMod val="75000"/>
                  </a:schemeClr>
                </a:solidFill>
              </a:rPr>
              <a:t>, Cantidad) </a:t>
            </a:r>
          </a:p>
          <a:p>
            <a:pPr marL="354012" lvl="2"/>
            <a:r>
              <a:rPr lang="es-ES" sz="1200" dirty="0"/>
              <a:t>	C.E. (</a:t>
            </a:r>
            <a:r>
              <a:rPr lang="es-ES" sz="1200" dirty="0">
                <a:solidFill>
                  <a:schemeClr val="bg2">
                    <a:lumMod val="75000"/>
                  </a:schemeClr>
                </a:solidFill>
              </a:rPr>
              <a:t>Tipo</a:t>
            </a:r>
            <a:r>
              <a:rPr lang="es-ES" sz="1200" dirty="0"/>
              <a:t>, </a:t>
            </a:r>
            <a:r>
              <a:rPr lang="es-ES" sz="1200" dirty="0">
                <a:solidFill>
                  <a:schemeClr val="bg2">
                    <a:lumMod val="75000"/>
                  </a:schemeClr>
                </a:solidFill>
              </a:rPr>
              <a:t>Modelo</a:t>
            </a:r>
            <a:r>
              <a:rPr lang="es-ES" sz="1200" dirty="0"/>
              <a:t>) de </a:t>
            </a:r>
            <a:r>
              <a:rPr lang="es-ES" sz="1200" dirty="0">
                <a:solidFill>
                  <a:schemeClr val="accent3">
                    <a:lumMod val="75000"/>
                  </a:schemeClr>
                </a:solidFill>
              </a:rPr>
              <a:t>PIEZAS(</a:t>
            </a:r>
            <a:r>
              <a:rPr lang="es-ES" sz="1200" dirty="0">
                <a:solidFill>
                  <a:schemeClr val="accent1"/>
                </a:solidFill>
              </a:rPr>
              <a:t>Tipo</a:t>
            </a:r>
            <a:r>
              <a:rPr lang="es-ES" sz="1200" dirty="0">
                <a:solidFill>
                  <a:schemeClr val="accent3">
                    <a:lumMod val="75000"/>
                  </a:schemeClr>
                </a:solidFill>
              </a:rPr>
              <a:t>, </a:t>
            </a:r>
            <a:r>
              <a:rPr lang="es-ES" sz="1200" dirty="0">
                <a:solidFill>
                  <a:schemeClr val="accent1"/>
                </a:solidFill>
              </a:rPr>
              <a:t>Modelo</a:t>
            </a:r>
            <a:r>
              <a:rPr lang="es-ES" sz="1200" dirty="0">
                <a:solidFill>
                  <a:schemeClr val="accent3">
                    <a:lumMod val="75000"/>
                  </a:schemeClr>
                </a:solidFill>
              </a:rPr>
              <a:t>)</a:t>
            </a:r>
            <a:r>
              <a:rPr lang="es-ES" sz="1200" dirty="0"/>
              <a:t> </a:t>
            </a:r>
          </a:p>
          <a:p>
            <a:pPr marL="354012" lvl="2"/>
            <a:endParaRPr lang="es-ES" sz="1200" dirty="0"/>
          </a:p>
          <a:p>
            <a:pPr marL="354012" lvl="2" indent="0">
              <a:buNone/>
            </a:pPr>
            <a:r>
              <a:rPr lang="es-ES" sz="1200" dirty="0">
                <a:solidFill>
                  <a:schemeClr val="accent3">
                    <a:lumMod val="75000"/>
                  </a:schemeClr>
                </a:solidFill>
              </a:rPr>
              <a:t>PIEZAS(</a:t>
            </a:r>
            <a:r>
              <a:rPr lang="es-ES" sz="1200" u="sng" dirty="0">
                <a:solidFill>
                  <a:schemeClr val="accent1"/>
                </a:solidFill>
                <a:uFill>
                  <a:solidFill>
                    <a:schemeClr val="accent1"/>
                  </a:solidFill>
                </a:uFill>
              </a:rPr>
              <a:t>Tipo</a:t>
            </a:r>
            <a:r>
              <a:rPr lang="es-ES" sz="1200" dirty="0"/>
              <a:t>, </a:t>
            </a:r>
            <a:r>
              <a:rPr lang="es-ES" sz="1200" u="sng" dirty="0">
                <a:solidFill>
                  <a:schemeClr val="accent1"/>
                </a:solidFill>
                <a:uFill>
                  <a:solidFill>
                    <a:schemeClr val="accent1"/>
                  </a:solidFill>
                </a:uFill>
              </a:rPr>
              <a:t>Modelo</a:t>
            </a:r>
            <a:r>
              <a:rPr lang="es-ES" sz="1200" dirty="0">
                <a:solidFill>
                  <a:schemeClr val="accent3">
                    <a:lumMod val="75000"/>
                  </a:schemeClr>
                </a:solidFill>
              </a:rPr>
              <a:t>, </a:t>
            </a:r>
            <a:r>
              <a:rPr lang="es-ES" sz="1200" dirty="0" err="1">
                <a:solidFill>
                  <a:schemeClr val="accent3">
                    <a:lumMod val="75000"/>
                  </a:schemeClr>
                </a:solidFill>
              </a:rPr>
              <a:t>Precio_venta</a:t>
            </a:r>
            <a:r>
              <a:rPr lang="es-ES" sz="1200" dirty="0">
                <a:solidFill>
                  <a:schemeClr val="accent3">
                    <a:lumMod val="75000"/>
                  </a:schemeClr>
                </a:solidFill>
              </a:rPr>
              <a:t>) </a:t>
            </a:r>
          </a:p>
          <a:p>
            <a:pPr marL="354012" lvl="2" indent="0">
              <a:buNone/>
            </a:pPr>
            <a:endParaRPr lang="es-ES" sz="1200" u="heavy" dirty="0">
              <a:solidFill>
                <a:schemeClr val="bg2">
                  <a:lumMod val="75000"/>
                </a:schemeClr>
              </a:solidFill>
              <a:uFill>
                <a:solidFill>
                  <a:schemeClr val="accent1"/>
                </a:solidFill>
              </a:uFill>
            </a:endParaRPr>
          </a:p>
          <a:p>
            <a:pPr marL="354012" lvl="2" indent="0">
              <a:buNone/>
            </a:pPr>
            <a:r>
              <a:rPr lang="es-ES" sz="1200" dirty="0">
                <a:solidFill>
                  <a:schemeClr val="accent3">
                    <a:lumMod val="75000"/>
                  </a:schemeClr>
                </a:solidFill>
              </a:rPr>
              <a:t>SUMINISTROS(</a:t>
            </a:r>
            <a:r>
              <a:rPr lang="es-ES" sz="1200" u="sng" dirty="0">
                <a:solidFill>
                  <a:schemeClr val="bg2">
                    <a:lumMod val="75000"/>
                  </a:schemeClr>
                </a:solidFill>
                <a:uFill>
                  <a:solidFill>
                    <a:schemeClr val="accent1"/>
                  </a:solidFill>
                </a:uFill>
              </a:rPr>
              <a:t>Tipo</a:t>
            </a:r>
            <a:r>
              <a:rPr lang="es-ES" sz="1200" dirty="0">
                <a:solidFill>
                  <a:schemeClr val="accent3">
                    <a:lumMod val="75000"/>
                  </a:schemeClr>
                </a:solidFill>
              </a:rPr>
              <a:t>, </a:t>
            </a:r>
            <a:r>
              <a:rPr lang="es-ES" sz="1200" u="sng" dirty="0">
                <a:solidFill>
                  <a:schemeClr val="bg2">
                    <a:lumMod val="75000"/>
                  </a:schemeClr>
                </a:solidFill>
                <a:uFill>
                  <a:solidFill>
                    <a:schemeClr val="accent1"/>
                  </a:solidFill>
                </a:uFill>
              </a:rPr>
              <a:t>Modelo</a:t>
            </a:r>
            <a:r>
              <a:rPr lang="es-ES" sz="1200" dirty="0">
                <a:solidFill>
                  <a:schemeClr val="accent3">
                    <a:lumMod val="75000"/>
                  </a:schemeClr>
                </a:solidFill>
              </a:rPr>
              <a:t>, </a:t>
            </a:r>
            <a:r>
              <a:rPr lang="es-ES" sz="1200" u="sng" dirty="0">
                <a:solidFill>
                  <a:schemeClr val="bg2">
                    <a:lumMod val="75000"/>
                  </a:schemeClr>
                </a:solidFill>
                <a:uFill>
                  <a:solidFill>
                    <a:schemeClr val="accent1"/>
                  </a:solidFill>
                </a:uFill>
              </a:rPr>
              <a:t>Cod_Empresa</a:t>
            </a:r>
            <a:r>
              <a:rPr lang="es-ES" sz="1200" dirty="0">
                <a:solidFill>
                  <a:schemeClr val="accent3">
                    <a:lumMod val="75000"/>
                  </a:schemeClr>
                </a:solidFill>
              </a:rPr>
              <a:t>, Precio_compra) </a:t>
            </a:r>
          </a:p>
          <a:p>
            <a:pPr marL="354012" lvl="2"/>
            <a:r>
              <a:rPr lang="es-ES" sz="1200" dirty="0"/>
              <a:t>	C.E. (</a:t>
            </a:r>
            <a:r>
              <a:rPr lang="es-ES" sz="1200" dirty="0">
                <a:solidFill>
                  <a:schemeClr val="bg2">
                    <a:lumMod val="75000"/>
                  </a:schemeClr>
                </a:solidFill>
              </a:rPr>
              <a:t>Tipo</a:t>
            </a:r>
            <a:r>
              <a:rPr lang="es-ES" sz="1200" dirty="0"/>
              <a:t>, </a:t>
            </a:r>
            <a:r>
              <a:rPr lang="es-ES" sz="1200" dirty="0">
                <a:solidFill>
                  <a:schemeClr val="bg2">
                    <a:lumMod val="75000"/>
                  </a:schemeClr>
                </a:solidFill>
              </a:rPr>
              <a:t>Modelo</a:t>
            </a:r>
            <a:r>
              <a:rPr lang="es-ES" sz="1200" dirty="0"/>
              <a:t>) de </a:t>
            </a:r>
            <a:r>
              <a:rPr lang="es-ES" sz="1200" dirty="0">
                <a:solidFill>
                  <a:schemeClr val="accent3">
                    <a:lumMod val="75000"/>
                  </a:schemeClr>
                </a:solidFill>
              </a:rPr>
              <a:t>PIEZAS(</a:t>
            </a:r>
            <a:r>
              <a:rPr lang="es-ES" sz="1200" dirty="0">
                <a:solidFill>
                  <a:schemeClr val="accent1"/>
                </a:solidFill>
              </a:rPr>
              <a:t>Tipo</a:t>
            </a:r>
            <a:r>
              <a:rPr lang="es-ES" sz="1200" dirty="0">
                <a:solidFill>
                  <a:schemeClr val="accent3">
                    <a:lumMod val="75000"/>
                  </a:schemeClr>
                </a:solidFill>
              </a:rPr>
              <a:t>, </a:t>
            </a:r>
            <a:r>
              <a:rPr lang="es-ES" sz="1200" dirty="0">
                <a:solidFill>
                  <a:schemeClr val="accent1"/>
                </a:solidFill>
              </a:rPr>
              <a:t>Modelo</a:t>
            </a:r>
            <a:r>
              <a:rPr lang="es-ES" sz="1200" dirty="0">
                <a:solidFill>
                  <a:schemeClr val="accent3">
                    <a:lumMod val="75000"/>
                  </a:schemeClr>
                </a:solidFill>
              </a:rPr>
              <a:t>) </a:t>
            </a:r>
          </a:p>
          <a:p>
            <a:pPr marL="354012" lvl="2"/>
            <a:r>
              <a:rPr lang="es-ES" sz="1200" dirty="0"/>
              <a:t>	C.E. (</a:t>
            </a:r>
            <a:r>
              <a:rPr lang="es-ES" sz="1200" dirty="0">
                <a:solidFill>
                  <a:schemeClr val="bg2">
                    <a:lumMod val="75000"/>
                  </a:schemeClr>
                </a:solidFill>
              </a:rPr>
              <a:t>Cod_Empresa</a:t>
            </a:r>
            <a:r>
              <a:rPr lang="es-ES" sz="1200" dirty="0"/>
              <a:t>) de </a:t>
            </a:r>
            <a:r>
              <a:rPr lang="es-ES" sz="1200" dirty="0">
                <a:solidFill>
                  <a:schemeClr val="accent3">
                    <a:lumMod val="75000"/>
                  </a:schemeClr>
                </a:solidFill>
              </a:rPr>
              <a:t>EMPRESAS(</a:t>
            </a:r>
            <a:r>
              <a:rPr lang="es-ES" sz="1200" dirty="0">
                <a:solidFill>
                  <a:schemeClr val="accent1"/>
                </a:solidFill>
              </a:rPr>
              <a:t>Cod_Empresa</a:t>
            </a:r>
            <a:r>
              <a:rPr lang="es-ES" sz="1200" dirty="0">
                <a:solidFill>
                  <a:schemeClr val="accent3">
                    <a:lumMod val="75000"/>
                  </a:schemeClr>
                </a:solidFill>
              </a:rPr>
              <a:t>)</a:t>
            </a:r>
          </a:p>
          <a:p>
            <a:pPr marL="354012" lvl="2"/>
            <a:r>
              <a:rPr lang="es-ES" sz="1200" dirty="0"/>
              <a:t> </a:t>
            </a:r>
          </a:p>
          <a:p>
            <a:pPr marL="354012" lvl="2" indent="0">
              <a:buNone/>
            </a:pPr>
            <a:r>
              <a:rPr lang="es-ES" sz="1200" dirty="0">
                <a:solidFill>
                  <a:schemeClr val="accent3">
                    <a:lumMod val="75000"/>
                  </a:schemeClr>
                </a:solidFill>
              </a:rPr>
              <a:t>EMPRESAS(</a:t>
            </a:r>
            <a:r>
              <a:rPr lang="es-ES" sz="1200" u="sng" dirty="0">
                <a:solidFill>
                  <a:schemeClr val="accent1"/>
                </a:solidFill>
                <a:uFill>
                  <a:solidFill>
                    <a:schemeClr val="accent1"/>
                  </a:solidFill>
                </a:uFill>
              </a:rPr>
              <a:t>Cod_Empresa</a:t>
            </a:r>
            <a:r>
              <a:rPr lang="es-ES" sz="1200" dirty="0">
                <a:solidFill>
                  <a:schemeClr val="accent3">
                    <a:lumMod val="75000"/>
                  </a:schemeClr>
                </a:solidFill>
              </a:rPr>
              <a:t>, Nombre, Dirección) </a:t>
            </a:r>
          </a:p>
        </p:txBody>
      </p:sp>
      <p:pic>
        <p:nvPicPr>
          <p:cNvPr id="1076" name="Imagen 1075" descr="Diagrama&#10;&#10;Descripción generada automáticamente">
            <a:extLst>
              <a:ext uri="{FF2B5EF4-FFF2-40B4-BE49-F238E27FC236}">
                <a16:creationId xmlns:a16="http://schemas.microsoft.com/office/drawing/2014/main" id="{D98FAF3A-1E4E-4E52-8954-39D13676DA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238" y="1057267"/>
            <a:ext cx="4921503" cy="2502029"/>
          </a:xfrm>
          <a:prstGeom prst="rect">
            <a:avLst/>
          </a:prstGeom>
        </p:spPr>
      </p:pic>
      <p:sp>
        <p:nvSpPr>
          <p:cNvPr id="1077" name="Marcador de número de diapositiva 7">
            <a:extLst>
              <a:ext uri="{FF2B5EF4-FFF2-40B4-BE49-F238E27FC236}">
                <a16:creationId xmlns:a16="http://schemas.microsoft.com/office/drawing/2014/main" id="{4C04F82D-3762-415F-9AC3-4DCA8FDCBE04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3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078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>
              <a:lnSpc>
                <a:spcPct val="100000"/>
              </a:lnSpc>
            </a:pPr>
            <a:r>
              <a:rPr lang="es-ES" dirty="0"/>
              <a:t>Modelo R</a:t>
            </a:r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es-ES" dirty="0"/>
              <a:t>Paso al modelo Relacional</a:t>
            </a:r>
          </a:p>
        </p:txBody>
      </p:sp>
    </p:spTree>
    <p:extLst>
      <p:ext uri="{BB962C8B-B14F-4D97-AF65-F5344CB8AC3E}">
        <p14:creationId xmlns:p14="http://schemas.microsoft.com/office/powerpoint/2010/main" val="180574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F2F4D7-5D66-4ECD-B19E-0E4689D183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211" y="304800"/>
            <a:ext cx="10503489" cy="1219200"/>
          </a:xfrm>
        </p:spPr>
        <p:txBody>
          <a:bodyPr/>
          <a:lstStyle/>
          <a:p>
            <a:r>
              <a:rPr lang="es-ES" dirty="0"/>
              <a:t>Entidades y atributos:</a:t>
            </a:r>
          </a:p>
        </p:txBody>
      </p:sp>
      <p:sp>
        <p:nvSpPr>
          <p:cNvPr id="32" name="Marcador de contenido 2">
            <a:extLst>
              <a:ext uri="{FF2B5EF4-FFF2-40B4-BE49-F238E27FC236}">
                <a16:creationId xmlns:a16="http://schemas.microsoft.com/office/drawing/2014/main" id="{48332935-D594-46B9-A80F-BD3B89B086BC}"/>
              </a:ext>
            </a:extLst>
          </p:cNvPr>
          <p:cNvSpPr txBox="1">
            <a:spLocks/>
          </p:cNvSpPr>
          <p:nvPr/>
        </p:nvSpPr>
        <p:spPr>
          <a:xfrm>
            <a:off x="1065211" y="1654996"/>
            <a:ext cx="10791167" cy="52848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7472" indent="-347472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0664" indent="-283464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+mj-lt"/>
              <a:buAutoNum type="arabicPeriod"/>
            </a:pPr>
            <a:r>
              <a:rPr lang="es-ES" dirty="0"/>
              <a:t>E</a:t>
            </a:r>
            <a:r>
              <a:rPr lang="es-ES" u="sng" dirty="0"/>
              <a:t>ntidades fuertes</a:t>
            </a:r>
            <a:r>
              <a:rPr lang="es-ES" dirty="0"/>
              <a:t>: </a:t>
            </a:r>
            <a:r>
              <a:rPr lang="es-ES" dirty="0">
                <a:solidFill>
                  <a:srgbClr val="92D050"/>
                </a:solidFill>
              </a:rPr>
              <a:t>Crear una relación </a:t>
            </a:r>
            <a:r>
              <a:rPr lang="es-ES" dirty="0"/>
              <a:t>R</a:t>
            </a:r>
            <a:r>
              <a:rPr lang="es-ES" dirty="0">
                <a:solidFill>
                  <a:srgbClr val="92D050"/>
                </a:solidFill>
              </a:rPr>
              <a:t> con los atributos simples y la </a:t>
            </a:r>
            <a:r>
              <a:rPr lang="es-ES" dirty="0">
                <a:solidFill>
                  <a:srgbClr val="FF9966"/>
                </a:solidFill>
              </a:rPr>
              <a:t>CP</a:t>
            </a:r>
            <a:r>
              <a:rPr lang="es-ES" dirty="0">
                <a:solidFill>
                  <a:srgbClr val="92D050"/>
                </a:solidFill>
              </a:rPr>
              <a:t> del diagrama </a:t>
            </a:r>
            <a:r>
              <a:rPr lang="es-ES" dirty="0"/>
              <a:t>E/R</a:t>
            </a:r>
            <a:r>
              <a:rPr lang="es-ES" dirty="0">
                <a:solidFill>
                  <a:srgbClr val="92D050"/>
                </a:solidFill>
              </a:rPr>
              <a:t>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ES" u="sng" dirty="0"/>
              <a:t>Entidades débiles</a:t>
            </a:r>
            <a:r>
              <a:rPr lang="es-ES" dirty="0"/>
              <a:t>: </a:t>
            </a:r>
            <a:r>
              <a:rPr lang="es-ES" dirty="0">
                <a:solidFill>
                  <a:srgbClr val="92D050"/>
                </a:solidFill>
              </a:rPr>
              <a:t>para cada entidad débil crear una relación </a:t>
            </a:r>
            <a:r>
              <a:rPr lang="es-ES" dirty="0"/>
              <a:t>R</a:t>
            </a:r>
            <a:r>
              <a:rPr lang="es-ES" dirty="0">
                <a:solidFill>
                  <a:srgbClr val="92D050"/>
                </a:solidFill>
              </a:rPr>
              <a:t> con todos sus atributos simples. Incluir como </a:t>
            </a:r>
            <a:r>
              <a:rPr lang="es-ES" dirty="0">
                <a:solidFill>
                  <a:schemeClr val="bg2">
                    <a:lumMod val="75000"/>
                  </a:schemeClr>
                </a:solidFill>
              </a:rPr>
              <a:t>CE</a:t>
            </a:r>
            <a:r>
              <a:rPr lang="es-ES" dirty="0">
                <a:solidFill>
                  <a:srgbClr val="92D050"/>
                </a:solidFill>
              </a:rPr>
              <a:t> las </a:t>
            </a:r>
            <a:r>
              <a:rPr lang="es-ES" dirty="0">
                <a:solidFill>
                  <a:srgbClr val="FF9966"/>
                </a:solidFill>
              </a:rPr>
              <a:t>CP</a:t>
            </a:r>
            <a:r>
              <a:rPr lang="es-ES" dirty="0">
                <a:solidFill>
                  <a:srgbClr val="92D050"/>
                </a:solidFill>
              </a:rPr>
              <a:t> de la entidad propietaria. La </a:t>
            </a:r>
            <a:r>
              <a:rPr lang="es-ES" dirty="0">
                <a:solidFill>
                  <a:srgbClr val="FF9966"/>
                </a:solidFill>
              </a:rPr>
              <a:t>CP</a:t>
            </a:r>
            <a:r>
              <a:rPr lang="es-ES" dirty="0">
                <a:solidFill>
                  <a:srgbClr val="92D050"/>
                </a:solidFill>
              </a:rPr>
              <a:t> de </a:t>
            </a:r>
            <a:r>
              <a:rPr lang="es-ES" dirty="0"/>
              <a:t>R</a:t>
            </a:r>
            <a:r>
              <a:rPr lang="es-ES" dirty="0">
                <a:solidFill>
                  <a:srgbClr val="92D050"/>
                </a:solidFill>
              </a:rPr>
              <a:t> será la conjunción de las </a:t>
            </a:r>
            <a:r>
              <a:rPr lang="es-ES" dirty="0">
                <a:solidFill>
                  <a:srgbClr val="FF9966"/>
                </a:solidFill>
              </a:rPr>
              <a:t>CP</a:t>
            </a:r>
            <a:r>
              <a:rPr lang="es-ES" dirty="0">
                <a:solidFill>
                  <a:srgbClr val="92D050"/>
                </a:solidFill>
              </a:rPr>
              <a:t> de la entidad propietaria más sus </a:t>
            </a:r>
            <a:r>
              <a:rPr lang="es-ES" dirty="0">
                <a:solidFill>
                  <a:srgbClr val="FF9966"/>
                </a:solidFill>
              </a:rPr>
              <a:t>claves parciales</a:t>
            </a:r>
            <a:r>
              <a:rPr lang="es-ES" dirty="0">
                <a:solidFill>
                  <a:srgbClr val="92D050"/>
                </a:solidFill>
              </a:rPr>
              <a:t>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ES" u="sng" dirty="0"/>
              <a:t>Atributos </a:t>
            </a:r>
            <a:r>
              <a:rPr lang="es-ES" u="sng" dirty="0" err="1"/>
              <a:t>multievaluados</a:t>
            </a:r>
            <a:r>
              <a:rPr lang="es-ES" dirty="0"/>
              <a:t>: </a:t>
            </a:r>
            <a:r>
              <a:rPr lang="es-ES" dirty="0">
                <a:solidFill>
                  <a:srgbClr val="92D050"/>
                </a:solidFill>
              </a:rPr>
              <a:t>Crear una relación </a:t>
            </a:r>
            <a:r>
              <a:rPr lang="es-ES" dirty="0"/>
              <a:t>R</a:t>
            </a:r>
            <a:r>
              <a:rPr lang="es-ES" dirty="0">
                <a:solidFill>
                  <a:srgbClr val="92D050"/>
                </a:solidFill>
              </a:rPr>
              <a:t> que contenga como </a:t>
            </a:r>
            <a:r>
              <a:rPr lang="es-ES" dirty="0">
                <a:solidFill>
                  <a:schemeClr val="bg2">
                    <a:lumMod val="75000"/>
                  </a:schemeClr>
                </a:solidFill>
              </a:rPr>
              <a:t>CE</a:t>
            </a:r>
            <a:r>
              <a:rPr lang="es-ES" dirty="0">
                <a:solidFill>
                  <a:srgbClr val="92D050"/>
                </a:solidFill>
              </a:rPr>
              <a:t> las claves de la entidad. La </a:t>
            </a:r>
            <a:r>
              <a:rPr lang="es-ES" dirty="0">
                <a:solidFill>
                  <a:srgbClr val="FF9966"/>
                </a:solidFill>
              </a:rPr>
              <a:t>CP</a:t>
            </a:r>
            <a:r>
              <a:rPr lang="es-ES" dirty="0">
                <a:solidFill>
                  <a:srgbClr val="92D050"/>
                </a:solidFill>
              </a:rPr>
              <a:t> será la conjunción de las </a:t>
            </a:r>
            <a:r>
              <a:rPr lang="es-ES" dirty="0">
                <a:solidFill>
                  <a:schemeClr val="bg2">
                    <a:lumMod val="75000"/>
                  </a:schemeClr>
                </a:solidFill>
              </a:rPr>
              <a:t>CE</a:t>
            </a:r>
            <a:r>
              <a:rPr lang="es-ES" dirty="0">
                <a:solidFill>
                  <a:srgbClr val="92D050"/>
                </a:solidFill>
              </a:rPr>
              <a:t> con el </a:t>
            </a:r>
            <a:r>
              <a:rPr lang="es-ES" dirty="0"/>
              <a:t>atributo</a:t>
            </a:r>
            <a:r>
              <a:rPr lang="es-ES" dirty="0">
                <a:solidFill>
                  <a:srgbClr val="92D050"/>
                </a:solidFill>
              </a:rPr>
              <a:t>.</a:t>
            </a:r>
            <a:r>
              <a:rPr lang="es-ES" dirty="0">
                <a:solidFill>
                  <a:schemeClr val="accent1"/>
                </a:solidFill>
              </a:rPr>
              <a:t> </a:t>
            </a:r>
            <a:r>
              <a:rPr lang="es-ES" dirty="0">
                <a:solidFill>
                  <a:schemeClr val="accent5"/>
                </a:solidFill>
              </a:rPr>
              <a:t>Salvo que el atributo sea sólo de una entidad. </a:t>
            </a:r>
            <a:r>
              <a:rPr lang="es-ES" dirty="0"/>
              <a:t>(Ojo. Leer trans. </a:t>
            </a:r>
            <a:r>
              <a:rPr lang="es-ES" dirty="0" err="1"/>
              <a:t>pag.</a:t>
            </a:r>
            <a:r>
              <a:rPr lang="es-ES" dirty="0"/>
              <a:t> 13 )</a:t>
            </a:r>
          </a:p>
          <a:p>
            <a:pPr marL="457200" indent="-457200" algn="just">
              <a:buFont typeface="+mj-lt"/>
              <a:buAutoNum type="arabicPeriod"/>
            </a:pPr>
            <a:endParaRPr lang="es-ES" dirty="0">
              <a:solidFill>
                <a:srgbClr val="92D050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54DDF84-5045-46E4-8361-84CB1DF9748B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  <p:sp>
        <p:nvSpPr>
          <p:cNvPr id="7" name="Marcador de número de diapositiva 7">
            <a:extLst>
              <a:ext uri="{FF2B5EF4-FFF2-40B4-BE49-F238E27FC236}">
                <a16:creationId xmlns:a16="http://schemas.microsoft.com/office/drawing/2014/main" id="{EDCE300E-96AA-4954-BE93-250D9D461318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5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9443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F2F4D7-5D66-4ECD-B19E-0E4689D183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211" y="304800"/>
            <a:ext cx="10503489" cy="1219200"/>
          </a:xfrm>
        </p:spPr>
        <p:txBody>
          <a:bodyPr/>
          <a:lstStyle/>
          <a:p>
            <a:r>
              <a:rPr lang="es-ES" dirty="0"/>
              <a:t>Entidades y atributos: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915C40AD-0631-4C27-94D2-7562E4481E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0177" y="1558975"/>
            <a:ext cx="8229600" cy="5016467"/>
          </a:xfrm>
          <a:prstGeom prst="rect">
            <a:avLst/>
          </a:prstGeom>
          <a:noFill/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s-ES" u="sng" dirty="0"/>
              <a:t>Entidades fuertes</a:t>
            </a:r>
            <a:r>
              <a:rPr lang="es-ES" dirty="0"/>
              <a:t>:</a:t>
            </a:r>
          </a:p>
          <a:p>
            <a:pPr lvl="1" indent="0">
              <a:buNone/>
            </a:pP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Personas(</a:t>
            </a:r>
            <a:r>
              <a:rPr lang="es-ES" u="sng" dirty="0">
                <a:solidFill>
                  <a:srgbClr val="FF9966"/>
                </a:solidFill>
              </a:rPr>
              <a:t>dni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, nombre, apellido1, apellido2, fechaNac) </a:t>
            </a:r>
          </a:p>
          <a:p>
            <a:pPr lvl="1" indent="0">
              <a:buNone/>
            </a:pPr>
            <a:endParaRPr lang="es-ES" dirty="0">
              <a:solidFill>
                <a:srgbClr val="92D05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s-ES" u="sng" dirty="0"/>
              <a:t>Entidades débiles</a:t>
            </a:r>
            <a:r>
              <a:rPr lang="es-ES" dirty="0"/>
              <a:t>:</a:t>
            </a:r>
          </a:p>
          <a:p>
            <a:pPr marL="354012" lvl="2" indent="0">
              <a:buNone/>
            </a:pPr>
            <a:r>
              <a:rPr lang="es-ES" dirty="0">
                <a:solidFill>
                  <a:srgbClr val="92D050"/>
                </a:solidFill>
              </a:rPr>
              <a:t>	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Hijos(</a:t>
            </a:r>
            <a:r>
              <a:rPr lang="es-ES" u="sng" dirty="0">
                <a:solidFill>
                  <a:schemeClr val="bg2">
                    <a:lumMod val="75000"/>
                  </a:schemeClr>
                </a:solidFill>
                <a:uFill>
                  <a:solidFill>
                    <a:srgbClr val="FF9966"/>
                  </a:solidFill>
                </a:uFill>
              </a:rPr>
              <a:t>dniPadre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, </a:t>
            </a:r>
            <a:r>
              <a:rPr lang="es-ES" u="sng" dirty="0">
                <a:solidFill>
                  <a:srgbClr val="FF9966"/>
                </a:solidFill>
              </a:rPr>
              <a:t>nombre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, fechaNac)</a:t>
            </a:r>
          </a:p>
          <a:p>
            <a:pPr marL="354012" lvl="2" indent="0">
              <a:buNone/>
            </a:pPr>
            <a:r>
              <a:rPr lang="es-ES" dirty="0"/>
              <a:t>		C.E. (</a:t>
            </a:r>
            <a:r>
              <a:rPr lang="es-ES" dirty="0" err="1">
                <a:solidFill>
                  <a:schemeClr val="bg2">
                    <a:lumMod val="75000"/>
                  </a:schemeClr>
                </a:solidFill>
              </a:rPr>
              <a:t>dniPadre</a:t>
            </a:r>
            <a:r>
              <a:rPr lang="es-ES" dirty="0"/>
              <a:t>) de 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PERSONAS(</a:t>
            </a:r>
            <a:r>
              <a:rPr lang="es-ES" dirty="0" err="1">
                <a:solidFill>
                  <a:schemeClr val="tx1">
                    <a:lumMod val="60000"/>
                    <a:lumOff val="40000"/>
                  </a:schemeClr>
                </a:solidFill>
              </a:rPr>
              <a:t>dni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) </a:t>
            </a:r>
          </a:p>
          <a:p>
            <a:pPr marL="354012" lvl="2" indent="0">
              <a:buNone/>
            </a:pPr>
            <a:endParaRPr lang="es-ES" dirty="0"/>
          </a:p>
          <a:p>
            <a:pPr marL="457200" indent="-457200">
              <a:buFont typeface="+mj-lt"/>
              <a:buAutoNum type="arabicPeriod"/>
            </a:pPr>
            <a:r>
              <a:rPr lang="es-ES" u="sng" dirty="0"/>
              <a:t>Atributos multivaluados</a:t>
            </a:r>
            <a:r>
              <a:rPr lang="es-ES" dirty="0"/>
              <a:t>:</a:t>
            </a:r>
          </a:p>
          <a:p>
            <a:pPr lvl="1" indent="0">
              <a:buNone/>
            </a:pPr>
            <a:r>
              <a:rPr lang="es-ES" dirty="0">
                <a:solidFill>
                  <a:srgbClr val="92D050"/>
                </a:solidFill>
              </a:rPr>
              <a:t>	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Teléfonos(</a:t>
            </a:r>
            <a:r>
              <a:rPr lang="es-ES" u="sng" dirty="0">
                <a:solidFill>
                  <a:schemeClr val="bg2">
                    <a:lumMod val="75000"/>
                  </a:schemeClr>
                </a:solidFill>
                <a:uFill>
                  <a:solidFill>
                    <a:srgbClr val="FF9966"/>
                  </a:solidFill>
                </a:uFill>
              </a:rPr>
              <a:t>dni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, </a:t>
            </a:r>
            <a:r>
              <a:rPr lang="es-ES" u="sng" dirty="0">
                <a:solidFill>
                  <a:srgbClr val="FF9966"/>
                </a:solidFill>
              </a:rPr>
              <a:t>teléfono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)</a:t>
            </a:r>
            <a:r>
              <a:rPr lang="es-ES" dirty="0">
                <a:solidFill>
                  <a:srgbClr val="92D050"/>
                </a:solidFill>
              </a:rPr>
              <a:t> </a:t>
            </a:r>
          </a:p>
          <a:p>
            <a:pPr lvl="1" indent="0">
              <a:buNone/>
            </a:pPr>
            <a:r>
              <a:rPr lang="es-ES" dirty="0"/>
              <a:t>		C.E. (</a:t>
            </a:r>
            <a:r>
              <a:rPr lang="es-ES" dirty="0" err="1">
                <a:solidFill>
                  <a:schemeClr val="bg2">
                    <a:lumMod val="75000"/>
                  </a:schemeClr>
                </a:solidFill>
              </a:rPr>
              <a:t>dni</a:t>
            </a:r>
            <a:r>
              <a:rPr lang="es-ES" dirty="0"/>
              <a:t>) de 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PERSONAS(</a:t>
            </a:r>
            <a:r>
              <a:rPr lang="es-ES" dirty="0" err="1">
                <a:solidFill>
                  <a:schemeClr val="tx1">
                    <a:lumMod val="60000"/>
                    <a:lumOff val="40000"/>
                  </a:schemeClr>
                </a:solidFill>
              </a:rPr>
              <a:t>dni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) </a:t>
            </a:r>
          </a:p>
          <a:p>
            <a:pPr lvl="1" indent="0">
              <a:buNone/>
            </a:pPr>
            <a:endParaRPr lang="es-ES" dirty="0">
              <a:solidFill>
                <a:srgbClr val="92D050"/>
              </a:solidFill>
            </a:endParaRP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D3AADB6C-567B-4EAC-941D-0C1D88BAABB2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  <p:sp>
        <p:nvSpPr>
          <p:cNvPr id="56" name="Marcador de número de diapositiva 7">
            <a:extLst>
              <a:ext uri="{FF2B5EF4-FFF2-40B4-BE49-F238E27FC236}">
                <a16:creationId xmlns:a16="http://schemas.microsoft.com/office/drawing/2014/main" id="{1D8F9F47-BC34-41CD-9A81-C262AAD37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5011" y="6581001"/>
            <a:ext cx="762000" cy="228600"/>
          </a:xfrm>
        </p:spPr>
        <p:txBody>
          <a:bodyPr/>
          <a:lstStyle/>
          <a:p>
            <a:pPr rtl="0"/>
            <a:fld id="{022B156B-59AE-415F-B24B-8756D48BB977}" type="slidenum">
              <a:rPr lang="es-ES" noProof="0" smtClean="0"/>
              <a:t>6</a:t>
            </a:fld>
            <a:endParaRPr lang="es-ES" noProof="0" dirty="0"/>
          </a:p>
        </p:txBody>
      </p:sp>
      <p:grpSp>
        <p:nvGrpSpPr>
          <p:cNvPr id="75" name="Grupo 74">
            <a:extLst>
              <a:ext uri="{FF2B5EF4-FFF2-40B4-BE49-F238E27FC236}">
                <a16:creationId xmlns:a16="http://schemas.microsoft.com/office/drawing/2014/main" id="{40C38C68-19AF-40A0-931B-E98D0E3F3C59}"/>
              </a:ext>
            </a:extLst>
          </p:cNvPr>
          <p:cNvGrpSpPr/>
          <p:nvPr/>
        </p:nvGrpSpPr>
        <p:grpSpPr>
          <a:xfrm>
            <a:off x="7351334" y="2201742"/>
            <a:ext cx="4417661" cy="3910621"/>
            <a:chOff x="7176673" y="2232565"/>
            <a:chExt cx="4417661" cy="3910621"/>
          </a:xfrm>
        </p:grpSpPr>
        <p:sp>
          <p:nvSpPr>
            <p:cNvPr id="20" name="CuadroTexto 19">
              <a:extLst>
                <a:ext uri="{FF2B5EF4-FFF2-40B4-BE49-F238E27FC236}">
                  <a16:creationId xmlns:a16="http://schemas.microsoft.com/office/drawing/2014/main" id="{AE1AEF6E-2910-46D5-9631-14E8FE7718F0}"/>
                </a:ext>
              </a:extLst>
            </p:cNvPr>
            <p:cNvSpPr txBox="1"/>
            <p:nvPr/>
          </p:nvSpPr>
          <p:spPr>
            <a:xfrm>
              <a:off x="8564458" y="3828868"/>
              <a:ext cx="1195579" cy="307777"/>
            </a:xfrm>
            <a:prstGeom prst="rect">
              <a:avLst/>
            </a:prstGeom>
            <a:noFill/>
            <a:ln w="25400">
              <a:solidFill>
                <a:schemeClr val="accent6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dirty="0">
                  <a:solidFill>
                    <a:schemeClr val="tx2"/>
                  </a:solidFill>
                  <a:latin typeface="+mj-lt"/>
                </a:rPr>
                <a:t>Personas</a:t>
              </a:r>
            </a:p>
          </p:txBody>
        </p:sp>
        <p:sp>
          <p:nvSpPr>
            <p:cNvPr id="53" name="Elipse 52">
              <a:extLst>
                <a:ext uri="{FF2B5EF4-FFF2-40B4-BE49-F238E27FC236}">
                  <a16:creationId xmlns:a16="http://schemas.microsoft.com/office/drawing/2014/main" id="{EE1F667D-050C-4608-98B4-D84E56550952}"/>
                </a:ext>
              </a:extLst>
            </p:cNvPr>
            <p:cNvSpPr/>
            <p:nvPr/>
          </p:nvSpPr>
          <p:spPr>
            <a:xfrm>
              <a:off x="9985211" y="3092972"/>
              <a:ext cx="1260957" cy="410071"/>
            </a:xfrm>
            <a:prstGeom prst="ellipse">
              <a:avLst/>
            </a:prstGeom>
            <a:noFill/>
            <a:ln w="63500" cmpd="dbl">
              <a:solidFill>
                <a:schemeClr val="accent6">
                  <a:lumMod val="75000"/>
                </a:schemeClr>
              </a:solidFill>
            </a:ln>
          </p:spPr>
          <p:txBody>
            <a:bodyPr wrap="none" rtlCol="0" anchor="ctr">
              <a:spAutoFit/>
            </a:bodyPr>
            <a:lstStyle/>
            <a:p>
              <a:pPr marL="0" indent="1588" algn="ctr">
                <a:lnSpc>
                  <a:spcPct val="90000"/>
                </a:lnSpc>
                <a:buNone/>
              </a:pPr>
              <a:r>
                <a:rPr lang="es-ES" sz="1400" dirty="0">
                  <a:solidFill>
                    <a:schemeClr val="tx2"/>
                  </a:solidFill>
                </a:rPr>
                <a:t>teléfono</a:t>
              </a:r>
            </a:p>
          </p:txBody>
        </p:sp>
        <p:sp>
          <p:nvSpPr>
            <p:cNvPr id="51" name="Elipse 50">
              <a:extLst>
                <a:ext uri="{FF2B5EF4-FFF2-40B4-BE49-F238E27FC236}">
                  <a16:creationId xmlns:a16="http://schemas.microsoft.com/office/drawing/2014/main" id="{6CBAE9B5-CEDC-4E90-AE03-662B7CB1B2D4}"/>
                </a:ext>
              </a:extLst>
            </p:cNvPr>
            <p:cNvSpPr/>
            <p:nvPr/>
          </p:nvSpPr>
          <p:spPr>
            <a:xfrm>
              <a:off x="7437640" y="3278872"/>
              <a:ext cx="691811" cy="382467"/>
            </a:xfrm>
            <a:prstGeom prst="ellipse">
              <a:avLst/>
            </a:prstGeom>
            <a:noFill/>
            <a:ln w="25400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none" lIns="72000" tIns="36000" rIns="72000" bIns="36000" rtlCol="0" anchor="ctr">
              <a:spAutoFit/>
            </a:bodyPr>
            <a:lstStyle/>
            <a:p>
              <a:pPr marL="0" indent="1588" algn="ctr">
                <a:lnSpc>
                  <a:spcPct val="90000"/>
                </a:lnSpc>
                <a:buNone/>
              </a:pPr>
              <a:r>
                <a:rPr lang="es-ES" sz="1400" u="sng" dirty="0">
                  <a:solidFill>
                    <a:schemeClr val="tx2"/>
                  </a:solidFill>
                </a:rPr>
                <a:t>DNI</a:t>
              </a:r>
            </a:p>
          </p:txBody>
        </p:sp>
        <p:grpSp>
          <p:nvGrpSpPr>
            <p:cNvPr id="23" name="Grupo 22">
              <a:extLst>
                <a:ext uri="{FF2B5EF4-FFF2-40B4-BE49-F238E27FC236}">
                  <a16:creationId xmlns:a16="http://schemas.microsoft.com/office/drawing/2014/main" id="{170913B6-141E-43A7-AD62-1DD6F4CEAD80}"/>
                </a:ext>
              </a:extLst>
            </p:cNvPr>
            <p:cNvGrpSpPr/>
            <p:nvPr/>
          </p:nvGrpSpPr>
          <p:grpSpPr>
            <a:xfrm>
              <a:off x="7679849" y="2614055"/>
              <a:ext cx="2073673" cy="930033"/>
              <a:chOff x="751819" y="4907942"/>
              <a:chExt cx="2125265" cy="989448"/>
            </a:xfrm>
            <a:noFill/>
          </p:grpSpPr>
          <p:sp>
            <p:nvSpPr>
              <p:cNvPr id="45" name="Elipse 44">
                <a:extLst>
                  <a:ext uri="{FF2B5EF4-FFF2-40B4-BE49-F238E27FC236}">
                    <a16:creationId xmlns:a16="http://schemas.microsoft.com/office/drawing/2014/main" id="{1C18E901-EE50-47C5-9A8B-47F20700F6F5}"/>
                  </a:ext>
                </a:extLst>
              </p:cNvPr>
              <p:cNvSpPr/>
              <p:nvPr/>
            </p:nvSpPr>
            <p:spPr>
              <a:xfrm>
                <a:off x="1786598" y="5554375"/>
                <a:ext cx="931476" cy="343015"/>
              </a:xfrm>
              <a:prstGeom prst="ellipse">
                <a:avLst/>
              </a:prstGeom>
              <a:grpFill/>
              <a:ln w="25400">
                <a:solidFill>
                  <a:schemeClr val="tx1">
                    <a:lumMod val="60000"/>
                    <a:lumOff val="40000"/>
                  </a:schemeClr>
                </a:solidFill>
              </a:ln>
            </p:spPr>
            <p:txBody>
              <a:bodyPr wrap="none" lIns="0" tIns="36000" rIns="0" bIns="36000" rtlCol="0" anchor="ctr">
                <a:spAutoFit/>
              </a:bodyPr>
              <a:lstStyle/>
              <a:p>
                <a:pPr marL="0" indent="1588" algn="ctr">
                  <a:lnSpc>
                    <a:spcPct val="90000"/>
                  </a:lnSpc>
                  <a:buNone/>
                </a:pPr>
                <a:r>
                  <a:rPr lang="es-ES" sz="1100" dirty="0">
                    <a:solidFill>
                      <a:schemeClr val="tx2"/>
                    </a:solidFill>
                  </a:rPr>
                  <a:t>nombreC</a:t>
                </a:r>
              </a:p>
            </p:txBody>
          </p:sp>
          <p:sp>
            <p:nvSpPr>
              <p:cNvPr id="43" name="Elipse 42">
                <a:extLst>
                  <a:ext uri="{FF2B5EF4-FFF2-40B4-BE49-F238E27FC236}">
                    <a16:creationId xmlns:a16="http://schemas.microsoft.com/office/drawing/2014/main" id="{7A7ECB3A-6535-4FC6-9F88-478055E7E68F}"/>
                  </a:ext>
                </a:extLst>
              </p:cNvPr>
              <p:cNvSpPr/>
              <p:nvPr/>
            </p:nvSpPr>
            <p:spPr>
              <a:xfrm>
                <a:off x="751819" y="4907942"/>
                <a:ext cx="1000782" cy="406901"/>
              </a:xfrm>
              <a:prstGeom prst="ellipse">
                <a:avLst/>
              </a:prstGeom>
              <a:grpFill/>
              <a:ln w="25400">
                <a:solidFill>
                  <a:schemeClr val="tx1">
                    <a:lumMod val="60000"/>
                    <a:lumOff val="40000"/>
                  </a:schemeClr>
                </a:solidFill>
              </a:ln>
            </p:spPr>
            <p:txBody>
              <a:bodyPr wrap="none" lIns="0" tIns="36000" rIns="0" bIns="36000" rtlCol="0" anchor="ctr">
                <a:spAutoFit/>
              </a:bodyPr>
              <a:lstStyle/>
              <a:p>
                <a:pPr marL="0" indent="1588" algn="ctr">
                  <a:lnSpc>
                    <a:spcPct val="90000"/>
                  </a:lnSpc>
                  <a:buNone/>
                </a:pPr>
                <a:r>
                  <a:rPr lang="es-ES" sz="1400" dirty="0">
                    <a:solidFill>
                      <a:schemeClr val="tx2"/>
                    </a:solidFill>
                  </a:rPr>
                  <a:t>nombre</a:t>
                </a:r>
                <a:endParaRPr lang="es-ES" sz="1200" dirty="0">
                  <a:solidFill>
                    <a:schemeClr val="tx2"/>
                  </a:solidFill>
                </a:endParaRPr>
              </a:p>
            </p:txBody>
          </p:sp>
          <p:cxnSp>
            <p:nvCxnSpPr>
              <p:cNvPr id="40" name="Conector recto 39">
                <a:extLst>
                  <a:ext uri="{FF2B5EF4-FFF2-40B4-BE49-F238E27FC236}">
                    <a16:creationId xmlns:a16="http://schemas.microsoft.com/office/drawing/2014/main" id="{F3483A65-05DD-48BF-9285-631C26F055EF}"/>
                  </a:ext>
                </a:extLst>
              </p:cNvPr>
              <p:cNvCxnSpPr>
                <a:cxnSpLocks/>
                <a:stCxn id="65" idx="3"/>
                <a:endCxn id="45" idx="0"/>
              </p:cNvCxnSpPr>
              <p:nvPr/>
            </p:nvCxnSpPr>
            <p:spPr>
              <a:xfrm flipH="1">
                <a:off x="2252336" y="5255254"/>
                <a:ext cx="624748" cy="299121"/>
              </a:xfrm>
              <a:prstGeom prst="line">
                <a:avLst/>
              </a:prstGeom>
              <a:grpFill/>
              <a:ln w="25400">
                <a:solidFill>
                  <a:schemeClr val="tx1">
                    <a:lumMod val="60000"/>
                    <a:lumOff val="4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ector recto 40">
                <a:extLst>
                  <a:ext uri="{FF2B5EF4-FFF2-40B4-BE49-F238E27FC236}">
                    <a16:creationId xmlns:a16="http://schemas.microsoft.com/office/drawing/2014/main" id="{16DBBA42-1C21-4282-98C2-E6F692EF54EC}"/>
                  </a:ext>
                </a:extLst>
              </p:cNvPr>
              <p:cNvCxnSpPr>
                <a:cxnSpLocks/>
                <a:stCxn id="63" idx="4"/>
                <a:endCxn id="45" idx="0"/>
              </p:cNvCxnSpPr>
              <p:nvPr/>
            </p:nvCxnSpPr>
            <p:spPr>
              <a:xfrm>
                <a:off x="2250018" y="4908982"/>
                <a:ext cx="2318" cy="645393"/>
              </a:xfrm>
              <a:prstGeom prst="line">
                <a:avLst/>
              </a:prstGeom>
              <a:grpFill/>
              <a:ln w="25400">
                <a:solidFill>
                  <a:schemeClr val="tx1">
                    <a:lumMod val="60000"/>
                    <a:lumOff val="4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ector recto 41">
                <a:extLst>
                  <a:ext uri="{FF2B5EF4-FFF2-40B4-BE49-F238E27FC236}">
                    <a16:creationId xmlns:a16="http://schemas.microsoft.com/office/drawing/2014/main" id="{FFCE5150-0279-4DFF-8B2F-49D620403055}"/>
                  </a:ext>
                </a:extLst>
              </p:cNvPr>
              <p:cNvCxnSpPr>
                <a:cxnSpLocks/>
                <a:stCxn id="43" idx="4"/>
                <a:endCxn id="45" idx="0"/>
              </p:cNvCxnSpPr>
              <p:nvPr/>
            </p:nvCxnSpPr>
            <p:spPr>
              <a:xfrm>
                <a:off x="1252210" y="5314843"/>
                <a:ext cx="1000126" cy="239532"/>
              </a:xfrm>
              <a:prstGeom prst="line">
                <a:avLst/>
              </a:prstGeom>
              <a:grpFill/>
              <a:ln w="25400">
                <a:solidFill>
                  <a:schemeClr val="tx1">
                    <a:lumMod val="60000"/>
                    <a:lumOff val="4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Elipse 33">
              <a:extLst>
                <a:ext uri="{FF2B5EF4-FFF2-40B4-BE49-F238E27FC236}">
                  <a16:creationId xmlns:a16="http://schemas.microsoft.com/office/drawing/2014/main" id="{0D5FFC88-C586-4A02-9665-BF7DB9457A1B}"/>
                </a:ext>
              </a:extLst>
            </p:cNvPr>
            <p:cNvSpPr/>
            <p:nvPr/>
          </p:nvSpPr>
          <p:spPr>
            <a:xfrm>
              <a:off x="10448786" y="3780101"/>
              <a:ext cx="1145548" cy="331350"/>
            </a:xfrm>
            <a:prstGeom prst="ellipse">
              <a:avLst/>
            </a:prstGeom>
            <a:noFill/>
            <a:ln w="25400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none" lIns="0" tIns="36000" rIns="0" bIns="0" rtlCol="0" anchor="ctr">
              <a:spAutoFit/>
            </a:bodyPr>
            <a:lstStyle/>
            <a:p>
              <a:pPr marL="0" indent="1588" algn="ctr">
                <a:lnSpc>
                  <a:spcPct val="90000"/>
                </a:lnSpc>
                <a:buNone/>
              </a:pPr>
              <a:r>
                <a:rPr lang="es-ES" sz="1400" dirty="0">
                  <a:solidFill>
                    <a:schemeClr val="tx2"/>
                  </a:solidFill>
                </a:rPr>
                <a:t>fechaNac</a:t>
              </a:r>
            </a:p>
          </p:txBody>
        </p:sp>
        <p:sp>
          <p:nvSpPr>
            <p:cNvPr id="31" name="Elipse 30">
              <a:extLst>
                <a:ext uri="{FF2B5EF4-FFF2-40B4-BE49-F238E27FC236}">
                  <a16:creationId xmlns:a16="http://schemas.microsoft.com/office/drawing/2014/main" id="{9AE9170B-4A5D-4C9C-9076-6513C9A0BEED}"/>
                </a:ext>
              </a:extLst>
            </p:cNvPr>
            <p:cNvSpPr/>
            <p:nvPr/>
          </p:nvSpPr>
          <p:spPr>
            <a:xfrm>
              <a:off x="10303500" y="4265993"/>
              <a:ext cx="718062" cy="410071"/>
            </a:xfrm>
            <a:prstGeom prst="ellipse">
              <a:avLst/>
            </a:prstGeom>
            <a:noFill/>
            <a:ln w="25400">
              <a:solidFill>
                <a:schemeClr val="tx1">
                  <a:lumMod val="60000"/>
                  <a:lumOff val="40000"/>
                </a:schemeClr>
              </a:solidFill>
              <a:prstDash val="sysDash"/>
            </a:ln>
          </p:spPr>
          <p:txBody>
            <a:bodyPr wrap="none" lIns="36000" rIns="36000" rtlCol="0" anchor="ctr">
              <a:spAutoFit/>
            </a:bodyPr>
            <a:lstStyle/>
            <a:p>
              <a:pPr marL="0" indent="1588" algn="ctr">
                <a:lnSpc>
                  <a:spcPct val="90000"/>
                </a:lnSpc>
                <a:buNone/>
              </a:pPr>
              <a:r>
                <a:rPr lang="es-ES" sz="1400" dirty="0">
                  <a:solidFill>
                    <a:schemeClr val="tx2"/>
                  </a:solidFill>
                </a:rPr>
                <a:t>edad</a:t>
              </a:r>
            </a:p>
          </p:txBody>
        </p:sp>
        <p:cxnSp>
          <p:nvCxnSpPr>
            <p:cNvPr id="26" name="Conector recto 25">
              <a:extLst>
                <a:ext uri="{FF2B5EF4-FFF2-40B4-BE49-F238E27FC236}">
                  <a16:creationId xmlns:a16="http://schemas.microsoft.com/office/drawing/2014/main" id="{8E6EFADF-8E1E-4622-A8AC-86B5C6909E90}"/>
                </a:ext>
              </a:extLst>
            </p:cNvPr>
            <p:cNvCxnSpPr>
              <a:cxnSpLocks/>
              <a:stCxn id="34" idx="2"/>
              <a:endCxn id="20" idx="3"/>
            </p:cNvCxnSpPr>
            <p:nvPr/>
          </p:nvCxnSpPr>
          <p:spPr>
            <a:xfrm flipH="1">
              <a:off x="9760037" y="3945776"/>
              <a:ext cx="688749" cy="36981"/>
            </a:xfrm>
            <a:prstGeom prst="line">
              <a:avLst/>
            </a:prstGeom>
            <a:noFill/>
            <a:ln w="25400">
              <a:solidFill>
                <a:schemeClr val="tx1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>
              <a:extLst>
                <a:ext uri="{FF2B5EF4-FFF2-40B4-BE49-F238E27FC236}">
                  <a16:creationId xmlns:a16="http://schemas.microsoft.com/office/drawing/2014/main" id="{12BF1074-5F41-414B-99DD-AFF3CFF45D30}"/>
                </a:ext>
              </a:extLst>
            </p:cNvPr>
            <p:cNvCxnSpPr>
              <a:cxnSpLocks/>
              <a:stCxn id="51" idx="6"/>
              <a:endCxn id="20" idx="1"/>
            </p:cNvCxnSpPr>
            <p:nvPr/>
          </p:nvCxnSpPr>
          <p:spPr>
            <a:xfrm>
              <a:off x="8129451" y="3470106"/>
              <a:ext cx="435007" cy="512651"/>
            </a:xfrm>
            <a:prstGeom prst="line">
              <a:avLst/>
            </a:prstGeom>
            <a:noFill/>
            <a:ln w="25400">
              <a:solidFill>
                <a:schemeClr val="tx1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>
              <a:extLst>
                <a:ext uri="{FF2B5EF4-FFF2-40B4-BE49-F238E27FC236}">
                  <a16:creationId xmlns:a16="http://schemas.microsoft.com/office/drawing/2014/main" id="{DF294E76-B875-48AE-8C9A-BBD606B0E259}"/>
                </a:ext>
              </a:extLst>
            </p:cNvPr>
            <p:cNvCxnSpPr>
              <a:cxnSpLocks/>
              <a:stCxn id="20" idx="3"/>
              <a:endCxn id="53" idx="4"/>
            </p:cNvCxnSpPr>
            <p:nvPr/>
          </p:nvCxnSpPr>
          <p:spPr>
            <a:xfrm flipV="1">
              <a:off x="9760037" y="3503043"/>
              <a:ext cx="855653" cy="479713"/>
            </a:xfrm>
            <a:prstGeom prst="line">
              <a:avLst/>
            </a:prstGeom>
            <a:noFill/>
            <a:ln w="25400">
              <a:solidFill>
                <a:schemeClr val="tx1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>
              <a:extLst>
                <a:ext uri="{FF2B5EF4-FFF2-40B4-BE49-F238E27FC236}">
                  <a16:creationId xmlns:a16="http://schemas.microsoft.com/office/drawing/2014/main" id="{B4F5B44C-8F28-495C-A084-05630E8C23D1}"/>
                </a:ext>
              </a:extLst>
            </p:cNvPr>
            <p:cNvCxnSpPr>
              <a:cxnSpLocks/>
              <a:stCxn id="45" idx="4"/>
              <a:endCxn id="20" idx="0"/>
            </p:cNvCxnSpPr>
            <p:nvPr/>
          </p:nvCxnSpPr>
          <p:spPr>
            <a:xfrm>
              <a:off x="9143939" y="3544087"/>
              <a:ext cx="18309" cy="284781"/>
            </a:xfrm>
            <a:prstGeom prst="line">
              <a:avLst/>
            </a:prstGeom>
            <a:noFill/>
            <a:ln w="25400">
              <a:solidFill>
                <a:schemeClr val="tx1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>
              <a:extLst>
                <a:ext uri="{FF2B5EF4-FFF2-40B4-BE49-F238E27FC236}">
                  <a16:creationId xmlns:a16="http://schemas.microsoft.com/office/drawing/2014/main" id="{D8F48E92-F60C-4426-966D-10F14EA4E108}"/>
                </a:ext>
              </a:extLst>
            </p:cNvPr>
            <p:cNvCxnSpPr>
              <a:cxnSpLocks/>
              <a:stCxn id="20" idx="3"/>
              <a:endCxn id="31" idx="2"/>
            </p:cNvCxnSpPr>
            <p:nvPr/>
          </p:nvCxnSpPr>
          <p:spPr>
            <a:xfrm>
              <a:off x="9760037" y="3982757"/>
              <a:ext cx="543463" cy="488272"/>
            </a:xfrm>
            <a:prstGeom prst="line">
              <a:avLst/>
            </a:prstGeom>
            <a:noFill/>
            <a:ln w="25400">
              <a:solidFill>
                <a:schemeClr val="tx1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ombo 6">
              <a:extLst>
                <a:ext uri="{FF2B5EF4-FFF2-40B4-BE49-F238E27FC236}">
                  <a16:creationId xmlns:a16="http://schemas.microsoft.com/office/drawing/2014/main" id="{E15E4524-74E2-401E-9E6B-1B9482F9213D}"/>
                </a:ext>
              </a:extLst>
            </p:cNvPr>
            <p:cNvSpPr/>
            <p:nvPr/>
          </p:nvSpPr>
          <p:spPr>
            <a:xfrm>
              <a:off x="8564458" y="4706194"/>
              <a:ext cx="1195579" cy="385173"/>
            </a:xfrm>
            <a:prstGeom prst="diamond">
              <a:avLst/>
            </a:prstGeom>
            <a:noFill/>
            <a:ln w="63500" cmpd="dbl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square" lIns="0" tIns="0" rIns="0" bIns="0" rtlCol="0" anchor="ctr">
              <a:spAutoFit/>
            </a:bodyPr>
            <a:lstStyle/>
            <a:p>
              <a:pPr marL="0" indent="1588" algn="ctr">
                <a:lnSpc>
                  <a:spcPct val="90000"/>
                </a:lnSpc>
                <a:buNone/>
              </a:pPr>
              <a:r>
                <a:rPr lang="es-ES" sz="1400" dirty="0">
                  <a:solidFill>
                    <a:schemeClr val="tx2"/>
                  </a:solidFill>
                  <a:latin typeface="Cambria" pitchFamily="18" charset="0"/>
                </a:rPr>
                <a:t>tiene</a:t>
              </a:r>
            </a:p>
          </p:txBody>
        </p:sp>
        <p:cxnSp>
          <p:nvCxnSpPr>
            <p:cNvPr id="8" name="Conector recto 7">
              <a:extLst>
                <a:ext uri="{FF2B5EF4-FFF2-40B4-BE49-F238E27FC236}">
                  <a16:creationId xmlns:a16="http://schemas.microsoft.com/office/drawing/2014/main" id="{DE0CB9A2-483F-4B93-B65F-1C6EACF79201}"/>
                </a:ext>
              </a:extLst>
            </p:cNvPr>
            <p:cNvCxnSpPr>
              <a:cxnSpLocks/>
              <a:stCxn id="20" idx="2"/>
              <a:endCxn id="7" idx="0"/>
            </p:cNvCxnSpPr>
            <p:nvPr/>
          </p:nvCxnSpPr>
          <p:spPr>
            <a:xfrm>
              <a:off x="9162247" y="4136644"/>
              <a:ext cx="1" cy="569550"/>
            </a:xfrm>
            <a:prstGeom prst="line">
              <a:avLst/>
            </a:prstGeom>
            <a:noFill/>
            <a:ln w="25400" cmpd="sng">
              <a:solidFill>
                <a:schemeClr val="tx1">
                  <a:lumMod val="60000"/>
                  <a:lumOff val="40000"/>
                </a:schemeClr>
              </a:solidFill>
              <a:headEnd type="arrow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ector recto 8">
              <a:extLst>
                <a:ext uri="{FF2B5EF4-FFF2-40B4-BE49-F238E27FC236}">
                  <a16:creationId xmlns:a16="http://schemas.microsoft.com/office/drawing/2014/main" id="{2B64CFCC-8D60-4E68-BE36-5CEC8B84491B}"/>
                </a:ext>
              </a:extLst>
            </p:cNvPr>
            <p:cNvCxnSpPr>
              <a:cxnSpLocks/>
            </p:cNvCxnSpPr>
            <p:nvPr/>
          </p:nvCxnSpPr>
          <p:spPr>
            <a:xfrm>
              <a:off x="9188726" y="5138782"/>
              <a:ext cx="0" cy="281465"/>
            </a:xfrm>
            <a:prstGeom prst="line">
              <a:avLst/>
            </a:prstGeom>
            <a:noFill/>
            <a:ln w="50800" cmpd="dbl">
              <a:solidFill>
                <a:schemeClr val="tx1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upo 9">
              <a:extLst>
                <a:ext uri="{FF2B5EF4-FFF2-40B4-BE49-F238E27FC236}">
                  <a16:creationId xmlns:a16="http://schemas.microsoft.com/office/drawing/2014/main" id="{1AF36BF9-165C-4741-93E0-A0BF21A60583}"/>
                </a:ext>
              </a:extLst>
            </p:cNvPr>
            <p:cNvGrpSpPr/>
            <p:nvPr/>
          </p:nvGrpSpPr>
          <p:grpSpPr>
            <a:xfrm>
              <a:off x="7176673" y="5379532"/>
              <a:ext cx="2442263" cy="763654"/>
              <a:chOff x="3764287" y="3870449"/>
              <a:chExt cx="2503026" cy="812440"/>
            </a:xfrm>
            <a:noFill/>
          </p:grpSpPr>
          <p:sp>
            <p:nvSpPr>
              <p:cNvPr id="11" name="CuadroTexto 10">
                <a:extLst>
                  <a:ext uri="{FF2B5EF4-FFF2-40B4-BE49-F238E27FC236}">
                    <a16:creationId xmlns:a16="http://schemas.microsoft.com/office/drawing/2014/main" id="{5DA89E21-BD73-4C4C-850D-1D085C71E1AD}"/>
                  </a:ext>
                </a:extLst>
              </p:cNvPr>
              <p:cNvSpPr txBox="1"/>
              <p:nvPr/>
            </p:nvSpPr>
            <p:spPr>
              <a:xfrm>
                <a:off x="5331209" y="3949120"/>
                <a:ext cx="936104" cy="327439"/>
              </a:xfrm>
              <a:prstGeom prst="rect">
                <a:avLst/>
              </a:prstGeom>
              <a:grpFill/>
              <a:ln w="63500" cmpd="dbl">
                <a:solidFill>
                  <a:schemeClr val="accent6">
                    <a:lumMod val="7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dirty="0">
                    <a:solidFill>
                      <a:schemeClr val="tx2"/>
                    </a:solidFill>
                    <a:latin typeface="+mj-lt"/>
                  </a:rPr>
                  <a:t>Hijos</a:t>
                </a:r>
              </a:p>
            </p:txBody>
          </p:sp>
          <p:sp>
            <p:nvSpPr>
              <p:cNvPr id="16" name="Elipse 15">
                <a:extLst>
                  <a:ext uri="{FF2B5EF4-FFF2-40B4-BE49-F238E27FC236}">
                    <a16:creationId xmlns:a16="http://schemas.microsoft.com/office/drawing/2014/main" id="{2830D071-D10A-41F2-B721-3BEE3E557CBB}"/>
                  </a:ext>
                </a:extLst>
              </p:cNvPr>
              <p:cNvSpPr/>
              <p:nvPr/>
            </p:nvSpPr>
            <p:spPr>
              <a:xfrm>
                <a:off x="3764287" y="4330371"/>
                <a:ext cx="1174049" cy="352518"/>
              </a:xfrm>
              <a:prstGeom prst="ellipse">
                <a:avLst/>
              </a:prstGeom>
              <a:grpFill/>
              <a:ln w="25400">
                <a:solidFill>
                  <a:schemeClr val="tx1">
                    <a:lumMod val="60000"/>
                    <a:lumOff val="40000"/>
                  </a:schemeClr>
                </a:solidFill>
              </a:ln>
            </p:spPr>
            <p:txBody>
              <a:bodyPr wrap="none" lIns="0" tIns="36000" rIns="0" bIns="0" rtlCol="0" anchor="ctr">
                <a:spAutoFit/>
              </a:bodyPr>
              <a:lstStyle/>
              <a:p>
                <a:pPr marL="0" indent="1588" algn="ctr">
                  <a:lnSpc>
                    <a:spcPct val="90000"/>
                  </a:lnSpc>
                  <a:buNone/>
                </a:pPr>
                <a:r>
                  <a:rPr lang="es-ES" sz="1400" dirty="0">
                    <a:solidFill>
                      <a:schemeClr val="tx2"/>
                    </a:solidFill>
                  </a:rPr>
                  <a:t>fechaNac</a:t>
                </a:r>
              </a:p>
            </p:txBody>
          </p:sp>
          <p:cxnSp>
            <p:nvCxnSpPr>
              <p:cNvPr id="14" name="Conector recto 13">
                <a:extLst>
                  <a:ext uri="{FF2B5EF4-FFF2-40B4-BE49-F238E27FC236}">
                    <a16:creationId xmlns:a16="http://schemas.microsoft.com/office/drawing/2014/main" id="{904F52E6-1E2B-487E-8FF9-20EBC7941DD3}"/>
                  </a:ext>
                </a:extLst>
              </p:cNvPr>
              <p:cNvCxnSpPr>
                <a:cxnSpLocks/>
                <a:endCxn id="11" idx="1"/>
              </p:cNvCxnSpPr>
              <p:nvPr/>
            </p:nvCxnSpPr>
            <p:spPr>
              <a:xfrm>
                <a:off x="4736999" y="3870449"/>
                <a:ext cx="594210" cy="242391"/>
              </a:xfrm>
              <a:prstGeom prst="line">
                <a:avLst/>
              </a:prstGeom>
              <a:grpFill/>
              <a:ln w="25400">
                <a:solidFill>
                  <a:schemeClr val="tx1">
                    <a:lumMod val="60000"/>
                    <a:lumOff val="4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ector recto 14">
                <a:extLst>
                  <a:ext uri="{FF2B5EF4-FFF2-40B4-BE49-F238E27FC236}">
                    <a16:creationId xmlns:a16="http://schemas.microsoft.com/office/drawing/2014/main" id="{25EB625F-4D95-418B-B640-C5190771749F}"/>
                  </a:ext>
                </a:extLst>
              </p:cNvPr>
              <p:cNvCxnSpPr>
                <a:cxnSpLocks/>
                <a:stCxn id="16" idx="7"/>
                <a:endCxn id="11" idx="1"/>
              </p:cNvCxnSpPr>
              <p:nvPr/>
            </p:nvCxnSpPr>
            <p:spPr>
              <a:xfrm flipV="1">
                <a:off x="4766400" y="4112840"/>
                <a:ext cx="564809" cy="269155"/>
              </a:xfrm>
              <a:prstGeom prst="line">
                <a:avLst/>
              </a:prstGeom>
              <a:grpFill/>
              <a:ln w="25400">
                <a:solidFill>
                  <a:schemeClr val="tx1">
                    <a:lumMod val="60000"/>
                    <a:lumOff val="4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" name="Elipse 60">
              <a:extLst>
                <a:ext uri="{FF2B5EF4-FFF2-40B4-BE49-F238E27FC236}">
                  <a16:creationId xmlns:a16="http://schemas.microsoft.com/office/drawing/2014/main" id="{5A5555D4-7818-4664-962B-60CC8B1D20C7}"/>
                </a:ext>
              </a:extLst>
            </p:cNvPr>
            <p:cNvSpPr/>
            <p:nvPr/>
          </p:nvSpPr>
          <p:spPr>
            <a:xfrm>
              <a:off x="7299447" y="5138781"/>
              <a:ext cx="841240" cy="342434"/>
            </a:xfrm>
            <a:prstGeom prst="ellipse">
              <a:avLst/>
            </a:prstGeom>
            <a:noFill/>
            <a:ln w="25400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none" lIns="0" tIns="36000" rIns="0" bIns="36000" rtlCol="0" anchor="ctr">
              <a:spAutoFit/>
            </a:bodyPr>
            <a:lstStyle/>
            <a:p>
              <a:pPr marL="0" indent="1588" algn="ctr">
                <a:lnSpc>
                  <a:spcPct val="90000"/>
                </a:lnSpc>
                <a:buNone/>
              </a:pPr>
              <a:r>
                <a:rPr lang="es-ES" sz="1200" u="sng" dirty="0">
                  <a:solidFill>
                    <a:schemeClr val="tx2"/>
                  </a:solidFill>
                </a:rPr>
                <a:t>nombre</a:t>
              </a:r>
            </a:p>
          </p:txBody>
        </p:sp>
        <p:sp>
          <p:nvSpPr>
            <p:cNvPr id="63" name="Elipse 62">
              <a:extLst>
                <a:ext uri="{FF2B5EF4-FFF2-40B4-BE49-F238E27FC236}">
                  <a16:creationId xmlns:a16="http://schemas.microsoft.com/office/drawing/2014/main" id="{851B60B4-67C8-4858-BC21-F2EAF705DCF6}"/>
                </a:ext>
              </a:extLst>
            </p:cNvPr>
            <p:cNvSpPr/>
            <p:nvPr/>
          </p:nvSpPr>
          <p:spPr>
            <a:xfrm>
              <a:off x="8564396" y="2232565"/>
              <a:ext cx="1154564" cy="382467"/>
            </a:xfrm>
            <a:prstGeom prst="ellipse">
              <a:avLst/>
            </a:prstGeom>
            <a:noFill/>
            <a:ln w="25400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none" lIns="0" tIns="36000" rIns="0" bIns="36000" rtlCol="0" anchor="ctr">
              <a:spAutoFit/>
            </a:bodyPr>
            <a:lstStyle/>
            <a:p>
              <a:pPr marL="0" indent="1588" algn="ctr">
                <a:lnSpc>
                  <a:spcPct val="90000"/>
                </a:lnSpc>
                <a:buNone/>
              </a:pPr>
              <a:r>
                <a:rPr lang="es-ES" sz="1400" dirty="0">
                  <a:solidFill>
                    <a:schemeClr val="tx2"/>
                  </a:solidFill>
                </a:rPr>
                <a:t>apellido1</a:t>
              </a:r>
            </a:p>
          </p:txBody>
        </p:sp>
        <p:sp>
          <p:nvSpPr>
            <p:cNvPr id="65" name="Elipse 64">
              <a:extLst>
                <a:ext uri="{FF2B5EF4-FFF2-40B4-BE49-F238E27FC236}">
                  <a16:creationId xmlns:a16="http://schemas.microsoft.com/office/drawing/2014/main" id="{152DE45F-4436-4574-AF39-095F3D4A8EDD}"/>
                </a:ext>
              </a:extLst>
            </p:cNvPr>
            <p:cNvSpPr/>
            <p:nvPr/>
          </p:nvSpPr>
          <p:spPr>
            <a:xfrm>
              <a:off x="9584440" y="2614054"/>
              <a:ext cx="1154564" cy="382467"/>
            </a:xfrm>
            <a:prstGeom prst="ellipse">
              <a:avLst/>
            </a:prstGeom>
            <a:noFill/>
            <a:ln w="25400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none" lIns="0" tIns="36000" rIns="0" bIns="36000" rtlCol="0" anchor="ctr">
              <a:spAutoFit/>
            </a:bodyPr>
            <a:lstStyle/>
            <a:p>
              <a:pPr marL="0" indent="1588" algn="ctr">
                <a:lnSpc>
                  <a:spcPct val="90000"/>
                </a:lnSpc>
                <a:buNone/>
              </a:pPr>
              <a:r>
                <a:rPr lang="es-ES" sz="1400" dirty="0">
                  <a:solidFill>
                    <a:schemeClr val="tx2"/>
                  </a:solidFill>
                </a:rPr>
                <a:t>apellido2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3914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F2F4D7-5D66-4ECD-B19E-0E4689D183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211" y="304800"/>
            <a:ext cx="10503489" cy="1219200"/>
          </a:xfrm>
        </p:spPr>
        <p:txBody>
          <a:bodyPr/>
          <a:lstStyle/>
          <a:p>
            <a:r>
              <a:rPr lang="es-ES" dirty="0"/>
              <a:t>Relaciones:</a:t>
            </a:r>
          </a:p>
        </p:txBody>
      </p:sp>
      <p:sp>
        <p:nvSpPr>
          <p:cNvPr id="32" name="Marcador de contenido 2">
            <a:extLst>
              <a:ext uri="{FF2B5EF4-FFF2-40B4-BE49-F238E27FC236}">
                <a16:creationId xmlns:a16="http://schemas.microsoft.com/office/drawing/2014/main" id="{BB2FC33D-40F5-43EE-BB0D-1C6DB0F1C8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6011" y="1404135"/>
            <a:ext cx="11224517" cy="4832350"/>
          </a:xfrm>
        </p:spPr>
        <p:txBody>
          <a:bodyPr>
            <a:normAutofit fontScale="92500"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es-ES" u="sng" dirty="0"/>
              <a:t>Relación N:N</a:t>
            </a:r>
            <a:r>
              <a:rPr lang="es-ES" dirty="0"/>
              <a:t>: </a:t>
            </a:r>
            <a:r>
              <a:rPr lang="es-ES" dirty="0">
                <a:solidFill>
                  <a:srgbClr val="92D050"/>
                </a:solidFill>
              </a:rPr>
              <a:t>Crear una nueva relación con </a:t>
            </a:r>
            <a:r>
              <a:rPr lang="es-ES" dirty="0">
                <a:solidFill>
                  <a:schemeClr val="bg2">
                    <a:lumMod val="75000"/>
                  </a:schemeClr>
                </a:solidFill>
              </a:rPr>
              <a:t>CE</a:t>
            </a:r>
            <a:r>
              <a:rPr lang="es-ES" dirty="0">
                <a:solidFill>
                  <a:srgbClr val="92D050"/>
                </a:solidFill>
              </a:rPr>
              <a:t> las </a:t>
            </a:r>
            <a:r>
              <a:rPr lang="es-ES" dirty="0">
                <a:solidFill>
                  <a:srgbClr val="FF9966"/>
                </a:solidFill>
              </a:rPr>
              <a:t>CP</a:t>
            </a:r>
            <a:r>
              <a:rPr lang="es-ES" dirty="0">
                <a:solidFill>
                  <a:srgbClr val="92D050"/>
                </a:solidFill>
              </a:rPr>
              <a:t> de las entidades, más los atributos de la relación. La </a:t>
            </a:r>
            <a:r>
              <a:rPr lang="es-ES" dirty="0">
                <a:solidFill>
                  <a:srgbClr val="FF9966"/>
                </a:solidFill>
              </a:rPr>
              <a:t>CP</a:t>
            </a:r>
            <a:r>
              <a:rPr lang="es-ES" dirty="0">
                <a:solidFill>
                  <a:srgbClr val="92D050"/>
                </a:solidFill>
              </a:rPr>
              <a:t> de la relación es la unión de las </a:t>
            </a:r>
            <a:r>
              <a:rPr lang="es-ES" dirty="0">
                <a:solidFill>
                  <a:schemeClr val="bg2">
                    <a:lumMod val="75000"/>
                  </a:schemeClr>
                </a:solidFill>
              </a:rPr>
              <a:t>CE</a:t>
            </a:r>
            <a:r>
              <a:rPr lang="es-ES" dirty="0">
                <a:solidFill>
                  <a:srgbClr val="92D050"/>
                </a:solidFill>
              </a:rPr>
              <a:t>. </a:t>
            </a:r>
            <a:r>
              <a:rPr lang="es-ES" dirty="0"/>
              <a:t>(Ojo. Leer trans. pag. 17 )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ES" u="sng" dirty="0"/>
              <a:t>Relación 1:N</a:t>
            </a:r>
            <a:r>
              <a:rPr lang="es-ES" dirty="0"/>
              <a:t>: </a:t>
            </a:r>
            <a:r>
              <a:rPr lang="es-ES" dirty="0">
                <a:solidFill>
                  <a:srgbClr val="92D050"/>
                </a:solidFill>
              </a:rPr>
              <a:t>Elegir la entidad asociada a la relación de la parte </a:t>
            </a:r>
            <a:r>
              <a:rPr lang="es-ES" dirty="0"/>
              <a:t>N</a:t>
            </a:r>
            <a:r>
              <a:rPr lang="es-ES" dirty="0">
                <a:solidFill>
                  <a:srgbClr val="92D050"/>
                </a:solidFill>
              </a:rPr>
              <a:t> e incluir como </a:t>
            </a:r>
            <a:r>
              <a:rPr lang="es-ES" dirty="0">
                <a:solidFill>
                  <a:schemeClr val="bg2">
                    <a:lumMod val="75000"/>
                  </a:schemeClr>
                </a:solidFill>
              </a:rPr>
              <a:t>CE</a:t>
            </a:r>
            <a:r>
              <a:rPr lang="es-ES" dirty="0">
                <a:solidFill>
                  <a:srgbClr val="92D050"/>
                </a:solidFill>
              </a:rPr>
              <a:t> la </a:t>
            </a:r>
            <a:r>
              <a:rPr lang="es-ES" dirty="0">
                <a:solidFill>
                  <a:srgbClr val="FF9966"/>
                </a:solidFill>
              </a:rPr>
              <a:t>CP</a:t>
            </a:r>
            <a:r>
              <a:rPr lang="es-ES" dirty="0">
                <a:solidFill>
                  <a:srgbClr val="92D050"/>
                </a:solidFill>
              </a:rPr>
              <a:t> de la otra entidad y los atributos de la relación. </a:t>
            </a:r>
            <a:r>
              <a:rPr lang="es-ES" dirty="0"/>
              <a:t>(Ojo. Leer trans. pag. 18 )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ES" u="sng" dirty="0"/>
              <a:t>Relación 1:1</a:t>
            </a:r>
            <a:r>
              <a:rPr lang="es-ES" dirty="0"/>
              <a:t>: </a:t>
            </a:r>
            <a:r>
              <a:rPr lang="es-ES" dirty="0">
                <a:solidFill>
                  <a:srgbClr val="92D050"/>
                </a:solidFill>
              </a:rPr>
              <a:t>Elegir una de las entidades de la relación, e incluir en ella como </a:t>
            </a:r>
            <a:r>
              <a:rPr lang="es-ES" dirty="0">
                <a:solidFill>
                  <a:schemeClr val="bg2">
                    <a:lumMod val="75000"/>
                  </a:schemeClr>
                </a:solidFill>
              </a:rPr>
              <a:t>CE</a:t>
            </a:r>
            <a:r>
              <a:rPr lang="es-ES" dirty="0">
                <a:solidFill>
                  <a:srgbClr val="92D050"/>
                </a:solidFill>
              </a:rPr>
              <a:t> la </a:t>
            </a:r>
            <a:r>
              <a:rPr lang="es-ES" dirty="0">
                <a:solidFill>
                  <a:srgbClr val="FF9966"/>
                </a:solidFill>
              </a:rPr>
              <a:t>CP</a:t>
            </a:r>
            <a:r>
              <a:rPr lang="es-ES" dirty="0">
                <a:solidFill>
                  <a:srgbClr val="92D050"/>
                </a:solidFill>
              </a:rPr>
              <a:t> de la otra y los atributos de la relación. Es aconsejable elegir la que tenga una participación total. Si muy parciales tabla de relación.</a:t>
            </a:r>
            <a:r>
              <a:rPr lang="es-ES" dirty="0"/>
              <a:t> (Ojo. Leer trans. </a:t>
            </a:r>
            <a:r>
              <a:rPr lang="es-ES" dirty="0" err="1"/>
              <a:t>pag.</a:t>
            </a:r>
            <a:r>
              <a:rPr lang="es-ES" dirty="0"/>
              <a:t> 21)</a:t>
            </a:r>
            <a:endParaRPr lang="es-ES" dirty="0">
              <a:solidFill>
                <a:srgbClr val="92D050"/>
              </a:solidFill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es-ES" u="sng" dirty="0"/>
              <a:t>Relaciones N-arias</a:t>
            </a:r>
            <a:r>
              <a:rPr lang="es-ES" dirty="0"/>
              <a:t>: </a:t>
            </a:r>
            <a:r>
              <a:rPr lang="es-ES" dirty="0">
                <a:solidFill>
                  <a:srgbClr val="92D050"/>
                </a:solidFill>
              </a:rPr>
              <a:t>Generar una relación </a:t>
            </a:r>
            <a:r>
              <a:rPr lang="es-ES" dirty="0"/>
              <a:t>R</a:t>
            </a:r>
            <a:r>
              <a:rPr lang="es-ES" dirty="0">
                <a:solidFill>
                  <a:srgbClr val="92D050"/>
                </a:solidFill>
              </a:rPr>
              <a:t> cuya </a:t>
            </a:r>
            <a:r>
              <a:rPr lang="es-ES" dirty="0">
                <a:solidFill>
                  <a:srgbClr val="FF9966"/>
                </a:solidFill>
              </a:rPr>
              <a:t>CP</a:t>
            </a:r>
            <a:r>
              <a:rPr lang="es-ES" dirty="0">
                <a:solidFill>
                  <a:srgbClr val="92D050"/>
                </a:solidFill>
              </a:rPr>
              <a:t> sea la conjunción de las </a:t>
            </a:r>
            <a:r>
              <a:rPr lang="es-ES" dirty="0">
                <a:solidFill>
                  <a:schemeClr val="bg2">
                    <a:lumMod val="75000"/>
                  </a:schemeClr>
                </a:solidFill>
              </a:rPr>
              <a:t>CE</a:t>
            </a:r>
            <a:r>
              <a:rPr lang="es-ES" dirty="0">
                <a:solidFill>
                  <a:srgbClr val="92D050"/>
                </a:solidFill>
              </a:rPr>
              <a:t> de las entidades participantes y añadir los atributos de la relación.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49787BA-D20C-4B50-B960-4F5A8C09D830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  <p:sp>
        <p:nvSpPr>
          <p:cNvPr id="7" name="Marcador de número de diapositiva 7">
            <a:extLst>
              <a:ext uri="{FF2B5EF4-FFF2-40B4-BE49-F238E27FC236}">
                <a16:creationId xmlns:a16="http://schemas.microsoft.com/office/drawing/2014/main" id="{45210628-9493-46F3-95D1-A208D0A14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5011" y="6581001"/>
            <a:ext cx="762000" cy="228600"/>
          </a:xfrm>
        </p:spPr>
        <p:txBody>
          <a:bodyPr/>
          <a:lstStyle/>
          <a:p>
            <a:pPr rtl="0"/>
            <a:fld id="{022B156B-59AE-415F-B24B-8756D48BB977}" type="slidenum">
              <a:rPr lang="es-ES" noProof="0" smtClean="0"/>
              <a:t>7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399764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F2F4D7-5D66-4ECD-B19E-0E4689D183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211" y="304800"/>
            <a:ext cx="10503489" cy="1219200"/>
          </a:xfrm>
        </p:spPr>
        <p:txBody>
          <a:bodyPr/>
          <a:lstStyle/>
          <a:p>
            <a:r>
              <a:rPr lang="es-ES" dirty="0"/>
              <a:t>Relaciones:</a:t>
            </a:r>
            <a:br>
              <a:rPr lang="es-ES" dirty="0"/>
            </a:br>
            <a:endParaRPr lang="es-ES" dirty="0"/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8A4B1AA3-C56F-4838-909E-F1C5C27811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4061" y="1010939"/>
            <a:ext cx="5331084" cy="5570061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s-ES" u="sng" dirty="0"/>
              <a:t>Relación N:N</a:t>
            </a:r>
          </a:p>
          <a:p>
            <a:pPr marL="354012" lvl="2" indent="0">
              <a:buNone/>
            </a:pP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Usa(</a:t>
            </a:r>
            <a:r>
              <a:rPr lang="es-ES" u="sng" dirty="0">
                <a:solidFill>
                  <a:schemeClr val="bg2">
                    <a:lumMod val="75000"/>
                  </a:schemeClr>
                </a:solidFill>
                <a:uFill>
                  <a:solidFill>
                    <a:srgbClr val="FF9966"/>
                  </a:solidFill>
                </a:uFill>
              </a:rPr>
              <a:t>dni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, </a:t>
            </a:r>
            <a:r>
              <a:rPr lang="es-ES" u="sng" dirty="0">
                <a:solidFill>
                  <a:schemeClr val="bg2">
                    <a:lumMod val="75000"/>
                  </a:schemeClr>
                </a:solidFill>
                <a:uFill>
                  <a:solidFill>
                    <a:srgbClr val="FF9966"/>
                  </a:solidFill>
                </a:uFill>
              </a:rPr>
              <a:t>pkTrans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, fecha) </a:t>
            </a:r>
          </a:p>
          <a:p>
            <a:pPr marL="354012" lvl="2" indent="0">
              <a:buNone/>
            </a:pPr>
            <a:r>
              <a:rPr lang="es-ES" sz="1400" dirty="0"/>
              <a:t>  C.E. (</a:t>
            </a:r>
            <a:r>
              <a:rPr lang="es-ES" sz="1400" dirty="0" err="1">
                <a:solidFill>
                  <a:schemeClr val="bg2">
                    <a:lumMod val="75000"/>
                  </a:schemeClr>
                </a:solidFill>
              </a:rPr>
              <a:t>dni</a:t>
            </a:r>
            <a:r>
              <a:rPr lang="es-ES" sz="1400" dirty="0"/>
              <a:t>) de </a:t>
            </a:r>
            <a:r>
              <a:rPr lang="es-ES" sz="1400" dirty="0">
                <a:solidFill>
                  <a:schemeClr val="accent3">
                    <a:lumMod val="75000"/>
                  </a:schemeClr>
                </a:solidFill>
              </a:rPr>
              <a:t>PERSONAS(</a:t>
            </a:r>
            <a:r>
              <a:rPr lang="es-ES" sz="1400" dirty="0" err="1">
                <a:solidFill>
                  <a:schemeClr val="tx1">
                    <a:lumMod val="60000"/>
                    <a:lumOff val="40000"/>
                  </a:schemeClr>
                </a:solidFill>
              </a:rPr>
              <a:t>dni</a:t>
            </a:r>
            <a:r>
              <a:rPr lang="es-ES" sz="1400" dirty="0">
                <a:solidFill>
                  <a:schemeClr val="accent3">
                    <a:lumMod val="75000"/>
                  </a:schemeClr>
                </a:solidFill>
              </a:rPr>
              <a:t>)</a:t>
            </a:r>
          </a:p>
          <a:p>
            <a:pPr marL="354012" lvl="2" indent="0">
              <a:buNone/>
            </a:pPr>
            <a:r>
              <a:rPr lang="es-ES" sz="1400" dirty="0"/>
              <a:t>  C.E. (</a:t>
            </a:r>
            <a:r>
              <a:rPr lang="es-ES" sz="1400" dirty="0" err="1">
                <a:solidFill>
                  <a:schemeClr val="bg2">
                    <a:lumMod val="75000"/>
                  </a:schemeClr>
                </a:solidFill>
              </a:rPr>
              <a:t>pkTrans</a:t>
            </a:r>
            <a:r>
              <a:rPr lang="es-ES" sz="1400" dirty="0"/>
              <a:t>) de </a:t>
            </a:r>
            <a:r>
              <a:rPr lang="es-ES" sz="1400" dirty="0">
                <a:solidFill>
                  <a:schemeClr val="accent3">
                    <a:lumMod val="75000"/>
                  </a:schemeClr>
                </a:solidFill>
              </a:rPr>
              <a:t>TRANSPORTES(</a:t>
            </a:r>
            <a:r>
              <a:rPr lang="es-ES" sz="1400" dirty="0" err="1">
                <a:solidFill>
                  <a:schemeClr val="tx1">
                    <a:lumMod val="60000"/>
                    <a:lumOff val="40000"/>
                  </a:schemeClr>
                </a:solidFill>
              </a:rPr>
              <a:t>pkTrans</a:t>
            </a:r>
            <a:r>
              <a:rPr lang="es-ES" sz="1400" dirty="0">
                <a:solidFill>
                  <a:schemeClr val="accent3">
                    <a:lumMod val="75000"/>
                  </a:schemeClr>
                </a:solidFill>
              </a:rPr>
              <a:t>)</a:t>
            </a:r>
            <a:endParaRPr lang="es-ES" sz="1400" dirty="0">
              <a:solidFill>
                <a:srgbClr val="92D05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s-ES" u="sng" dirty="0"/>
              <a:t>Relación 1:N</a:t>
            </a:r>
          </a:p>
          <a:p>
            <a:pPr marL="354012" lvl="2" indent="0">
              <a:buNone/>
            </a:pP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Personas(</a:t>
            </a:r>
            <a:r>
              <a:rPr lang="es-ES" u="sng" dirty="0">
                <a:solidFill>
                  <a:srgbClr val="FF9966"/>
                </a:solidFill>
              </a:rPr>
              <a:t>dni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, …, </a:t>
            </a:r>
            <a:r>
              <a:rPr lang="es-ES" dirty="0">
                <a:solidFill>
                  <a:schemeClr val="bg2">
                    <a:lumMod val="75000"/>
                  </a:schemeClr>
                </a:solidFill>
              </a:rPr>
              <a:t>pkMin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, fechaCon) </a:t>
            </a:r>
          </a:p>
          <a:p>
            <a:pPr marL="354012" lvl="2" indent="0">
              <a:buNone/>
            </a:pPr>
            <a:r>
              <a:rPr lang="es-ES" sz="1400" dirty="0"/>
              <a:t>  C.E. (</a:t>
            </a:r>
            <a:r>
              <a:rPr lang="es-ES" sz="1400" dirty="0" err="1">
                <a:solidFill>
                  <a:schemeClr val="bg2">
                    <a:lumMod val="75000"/>
                  </a:schemeClr>
                </a:solidFill>
              </a:rPr>
              <a:t>pkMin</a:t>
            </a:r>
            <a:r>
              <a:rPr lang="es-ES" sz="1400" dirty="0"/>
              <a:t>) de </a:t>
            </a:r>
            <a:r>
              <a:rPr lang="es-ES" sz="1400" dirty="0">
                <a:solidFill>
                  <a:schemeClr val="accent3">
                    <a:lumMod val="75000"/>
                  </a:schemeClr>
                </a:solidFill>
              </a:rPr>
              <a:t>MINISTERIOS(</a:t>
            </a:r>
            <a:r>
              <a:rPr lang="es-ES" sz="1400" dirty="0" err="1">
                <a:solidFill>
                  <a:schemeClr val="tx1">
                    <a:lumMod val="60000"/>
                    <a:lumOff val="40000"/>
                  </a:schemeClr>
                </a:solidFill>
              </a:rPr>
              <a:t>pkMin</a:t>
            </a:r>
            <a:r>
              <a:rPr lang="es-ES" sz="1400" dirty="0">
                <a:solidFill>
                  <a:schemeClr val="accent3">
                    <a:lumMod val="75000"/>
                  </a:schemeClr>
                </a:solidFill>
              </a:rPr>
              <a:t>)</a:t>
            </a:r>
            <a:endParaRPr lang="es-ES" sz="1400" dirty="0">
              <a:solidFill>
                <a:srgbClr val="92D05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s-ES" u="sng" dirty="0"/>
              <a:t>Relación 1:1</a:t>
            </a:r>
          </a:p>
          <a:p>
            <a:pPr marL="354012" lvl="2" indent="0">
              <a:buNone/>
            </a:pP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Personas(</a:t>
            </a:r>
            <a:r>
              <a:rPr lang="es-ES" u="sng" dirty="0">
                <a:solidFill>
                  <a:srgbClr val="FF9966"/>
                </a:solidFill>
              </a:rPr>
              <a:t>dni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, …, </a:t>
            </a:r>
            <a:r>
              <a:rPr lang="es-ES" dirty="0">
                <a:solidFill>
                  <a:schemeClr val="bg2">
                    <a:lumMod val="75000"/>
                  </a:schemeClr>
                </a:solidFill>
              </a:rPr>
              <a:t>dniMat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, fechaMat)</a:t>
            </a:r>
          </a:p>
          <a:p>
            <a:pPr marL="354012" lvl="2" indent="0">
              <a:buNone/>
            </a:pPr>
            <a:r>
              <a:rPr lang="es-ES" sz="1400" dirty="0"/>
              <a:t>  C.E. (</a:t>
            </a:r>
            <a:r>
              <a:rPr lang="es-ES" sz="1400" dirty="0" err="1">
                <a:solidFill>
                  <a:schemeClr val="bg2">
                    <a:lumMod val="75000"/>
                  </a:schemeClr>
                </a:solidFill>
              </a:rPr>
              <a:t>dniMat</a:t>
            </a:r>
            <a:r>
              <a:rPr lang="es-ES" sz="1400" dirty="0"/>
              <a:t>) de </a:t>
            </a:r>
            <a:r>
              <a:rPr lang="es-ES" sz="1400" dirty="0">
                <a:solidFill>
                  <a:schemeClr val="accent3">
                    <a:lumMod val="75000"/>
                  </a:schemeClr>
                </a:solidFill>
              </a:rPr>
              <a:t>PERSONAS(</a:t>
            </a:r>
            <a:r>
              <a:rPr lang="es-ES" sz="1400" dirty="0" err="1">
                <a:solidFill>
                  <a:schemeClr val="tx1">
                    <a:lumMod val="60000"/>
                    <a:lumOff val="40000"/>
                  </a:schemeClr>
                </a:solidFill>
              </a:rPr>
              <a:t>dni</a:t>
            </a:r>
            <a:r>
              <a:rPr lang="es-ES" sz="1400" dirty="0">
                <a:solidFill>
                  <a:schemeClr val="accent3">
                    <a:lumMod val="75000"/>
                  </a:schemeClr>
                </a:solidFill>
              </a:rPr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es-ES" u="sng" dirty="0"/>
              <a:t>Relaciones N-arias</a:t>
            </a:r>
          </a:p>
          <a:p>
            <a:pPr marL="354012" lvl="2" indent="0">
              <a:buNone/>
            </a:pP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R(</a:t>
            </a:r>
            <a:r>
              <a:rPr lang="es-ES" u="sng" dirty="0">
                <a:solidFill>
                  <a:schemeClr val="bg2">
                    <a:lumMod val="75000"/>
                  </a:schemeClr>
                </a:solidFill>
                <a:uFill>
                  <a:solidFill>
                    <a:srgbClr val="FF9966"/>
                  </a:solidFill>
                </a:uFill>
              </a:rPr>
              <a:t>pkE1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, </a:t>
            </a:r>
            <a:r>
              <a:rPr lang="es-ES" u="sng" dirty="0">
                <a:solidFill>
                  <a:schemeClr val="bg2">
                    <a:lumMod val="75000"/>
                  </a:schemeClr>
                </a:solidFill>
                <a:uFill>
                  <a:solidFill>
                    <a:srgbClr val="FF9966"/>
                  </a:solidFill>
                </a:uFill>
              </a:rPr>
              <a:t>pkE2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,</a:t>
            </a:r>
            <a:r>
              <a:rPr lang="es-ES" dirty="0">
                <a:solidFill>
                  <a:srgbClr val="92D050"/>
                </a:solidFill>
              </a:rPr>
              <a:t> </a:t>
            </a:r>
            <a:r>
              <a:rPr lang="es-ES" u="sng" dirty="0">
                <a:solidFill>
                  <a:schemeClr val="bg2">
                    <a:lumMod val="75000"/>
                  </a:schemeClr>
                </a:solidFill>
                <a:uFill>
                  <a:solidFill>
                    <a:srgbClr val="FF9966"/>
                  </a:solidFill>
                </a:uFill>
              </a:rPr>
              <a:t>pkE3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</a:rPr>
              <a:t>, atributo) </a:t>
            </a:r>
          </a:p>
          <a:p>
            <a:pPr marL="354012" lvl="2" indent="0">
              <a:buNone/>
            </a:pPr>
            <a:r>
              <a:rPr lang="es-ES" sz="1400" dirty="0"/>
              <a:t>  C.E. (</a:t>
            </a:r>
            <a:r>
              <a:rPr lang="es-ES" sz="1400" u="sng" dirty="0" err="1">
                <a:solidFill>
                  <a:schemeClr val="bg2">
                    <a:lumMod val="75000"/>
                  </a:schemeClr>
                </a:solidFill>
                <a:uFill>
                  <a:solidFill>
                    <a:srgbClr val="FF9966"/>
                  </a:solidFill>
                </a:uFill>
              </a:rPr>
              <a:t>pkEi</a:t>
            </a:r>
            <a:r>
              <a:rPr lang="es-ES" sz="1400" dirty="0"/>
              <a:t>) de </a:t>
            </a:r>
            <a:r>
              <a:rPr lang="es-ES" sz="1400" dirty="0">
                <a:solidFill>
                  <a:schemeClr val="accent3">
                    <a:lumMod val="75000"/>
                  </a:schemeClr>
                </a:solidFill>
              </a:rPr>
              <a:t>Ei(</a:t>
            </a:r>
            <a:r>
              <a:rPr lang="es-ES" sz="1400" dirty="0" err="1">
                <a:solidFill>
                  <a:schemeClr val="tx1">
                    <a:lumMod val="60000"/>
                    <a:lumOff val="40000"/>
                  </a:schemeClr>
                </a:solidFill>
              </a:rPr>
              <a:t>pkEi</a:t>
            </a:r>
            <a:r>
              <a:rPr lang="es-ES" sz="1400" dirty="0">
                <a:solidFill>
                  <a:schemeClr val="accent3">
                    <a:lumMod val="75000"/>
                  </a:schemeClr>
                </a:solidFill>
              </a:rPr>
              <a:t>)</a:t>
            </a:r>
            <a:endParaRPr lang="es-ES" sz="1400" u="sng" dirty="0">
              <a:solidFill>
                <a:schemeClr val="accent3">
                  <a:lumMod val="75000"/>
                </a:schemeClr>
              </a:solidFill>
            </a:endParaRPr>
          </a:p>
        </p:txBody>
      </p:sp>
      <p:grpSp>
        <p:nvGrpSpPr>
          <p:cNvPr id="108" name="Grupo 107">
            <a:extLst>
              <a:ext uri="{FF2B5EF4-FFF2-40B4-BE49-F238E27FC236}">
                <a16:creationId xmlns:a16="http://schemas.microsoft.com/office/drawing/2014/main" id="{01C609F0-28F6-4FCE-AF5F-08D015804620}"/>
              </a:ext>
            </a:extLst>
          </p:cNvPr>
          <p:cNvGrpSpPr/>
          <p:nvPr/>
        </p:nvGrpSpPr>
        <p:grpSpPr>
          <a:xfrm>
            <a:off x="7079572" y="811806"/>
            <a:ext cx="4015399" cy="1212596"/>
            <a:chOff x="7561609" y="709364"/>
            <a:chExt cx="4015399" cy="1212596"/>
          </a:xfrm>
        </p:grpSpPr>
        <p:cxnSp>
          <p:nvCxnSpPr>
            <p:cNvPr id="10" name="Conector recto 9">
              <a:extLst>
                <a:ext uri="{FF2B5EF4-FFF2-40B4-BE49-F238E27FC236}">
                  <a16:creationId xmlns:a16="http://schemas.microsoft.com/office/drawing/2014/main" id="{3888245C-CAA0-4FCD-9705-C32FBED93E04}"/>
                </a:ext>
              </a:extLst>
            </p:cNvPr>
            <p:cNvCxnSpPr>
              <a:cxnSpLocks/>
              <a:stCxn id="20" idx="3"/>
              <a:endCxn id="23" idx="1"/>
            </p:cNvCxnSpPr>
            <p:nvPr/>
          </p:nvCxnSpPr>
          <p:spPr>
            <a:xfrm>
              <a:off x="9821684" y="1632316"/>
              <a:ext cx="336144" cy="9376"/>
            </a:xfrm>
            <a:prstGeom prst="line">
              <a:avLst/>
            </a:prstGeom>
            <a:ln w="25400" cmpd="sng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Elipse 11">
              <a:extLst>
                <a:ext uri="{FF2B5EF4-FFF2-40B4-BE49-F238E27FC236}">
                  <a16:creationId xmlns:a16="http://schemas.microsoft.com/office/drawing/2014/main" id="{7C82FB8A-86C0-4AFC-8DA1-F1545CBF6000}"/>
                </a:ext>
              </a:extLst>
            </p:cNvPr>
            <p:cNvSpPr/>
            <p:nvPr/>
          </p:nvSpPr>
          <p:spPr>
            <a:xfrm>
              <a:off x="8850955" y="709364"/>
              <a:ext cx="922840" cy="410071"/>
            </a:xfrm>
            <a:prstGeom prst="ellipse">
              <a:avLst/>
            </a:prstGeom>
            <a:noFill/>
            <a:ln w="25400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none" rtlCol="0" anchor="ctr">
              <a:spAutoFit/>
            </a:bodyPr>
            <a:lstStyle/>
            <a:p>
              <a:pPr marL="0" indent="1588" algn="ctr">
                <a:lnSpc>
                  <a:spcPct val="90000"/>
                </a:lnSpc>
                <a:buNone/>
              </a:pPr>
              <a:r>
                <a:rPr lang="es-ES" sz="1400" dirty="0">
                  <a:solidFill>
                    <a:schemeClr val="tx2"/>
                  </a:solidFill>
                </a:rPr>
                <a:t>fecha</a:t>
              </a:r>
            </a:p>
          </p:txBody>
        </p:sp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A4362F5C-29AF-4C86-93C6-E8F9989BA177}"/>
                </a:ext>
              </a:extLst>
            </p:cNvPr>
            <p:cNvSpPr txBox="1"/>
            <p:nvPr/>
          </p:nvSpPr>
          <p:spPr>
            <a:xfrm>
              <a:off x="7561609" y="1483435"/>
              <a:ext cx="1063520" cy="307777"/>
            </a:xfrm>
            <a:prstGeom prst="rect">
              <a:avLst/>
            </a:prstGeom>
            <a:noFill/>
            <a:ln w="25400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dirty="0">
                  <a:solidFill>
                    <a:schemeClr val="tx2"/>
                  </a:solidFill>
                  <a:latin typeface="+mj-lt"/>
                </a:rPr>
                <a:t>Personas</a:t>
              </a:r>
            </a:p>
          </p:txBody>
        </p:sp>
        <p:sp>
          <p:nvSpPr>
            <p:cNvPr id="16" name="Elipse 15">
              <a:extLst>
                <a:ext uri="{FF2B5EF4-FFF2-40B4-BE49-F238E27FC236}">
                  <a16:creationId xmlns:a16="http://schemas.microsoft.com/office/drawing/2014/main" id="{692F99E1-1665-4E17-8AC3-8E91202FCE86}"/>
                </a:ext>
              </a:extLst>
            </p:cNvPr>
            <p:cNvSpPr/>
            <p:nvPr/>
          </p:nvSpPr>
          <p:spPr>
            <a:xfrm>
              <a:off x="7726037" y="899281"/>
              <a:ext cx="747018" cy="410071"/>
            </a:xfrm>
            <a:prstGeom prst="ellipse">
              <a:avLst/>
            </a:prstGeom>
            <a:noFill/>
            <a:ln w="25400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none" rtlCol="0" anchor="ctr">
              <a:spAutoFit/>
            </a:bodyPr>
            <a:lstStyle/>
            <a:p>
              <a:pPr marL="0" indent="1588" algn="ctr">
                <a:lnSpc>
                  <a:spcPct val="90000"/>
                </a:lnSpc>
                <a:buNone/>
              </a:pPr>
              <a:r>
                <a:rPr lang="es-ES" sz="1400" u="sng" dirty="0">
                  <a:solidFill>
                    <a:schemeClr val="tx2"/>
                  </a:solidFill>
                </a:rPr>
                <a:t>DNI</a:t>
              </a:r>
            </a:p>
          </p:txBody>
        </p:sp>
        <p:cxnSp>
          <p:nvCxnSpPr>
            <p:cNvPr id="18" name="Conector recto 17">
              <a:extLst>
                <a:ext uri="{FF2B5EF4-FFF2-40B4-BE49-F238E27FC236}">
                  <a16:creationId xmlns:a16="http://schemas.microsoft.com/office/drawing/2014/main" id="{33A220B2-6E7E-41F8-B4E6-54CBF56B9DA1}"/>
                </a:ext>
              </a:extLst>
            </p:cNvPr>
            <p:cNvCxnSpPr>
              <a:cxnSpLocks/>
              <a:stCxn id="16" idx="4"/>
              <a:endCxn id="14" idx="0"/>
            </p:cNvCxnSpPr>
            <p:nvPr/>
          </p:nvCxnSpPr>
          <p:spPr>
            <a:xfrm flipH="1">
              <a:off x="8093369" y="1309352"/>
              <a:ext cx="6177" cy="174083"/>
            </a:xfrm>
            <a:prstGeom prst="line">
              <a:avLst/>
            </a:prstGeom>
            <a:ln w="28575">
              <a:solidFill>
                <a:schemeClr val="tx1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ombo 19">
              <a:extLst>
                <a:ext uri="{FF2B5EF4-FFF2-40B4-BE49-F238E27FC236}">
                  <a16:creationId xmlns:a16="http://schemas.microsoft.com/office/drawing/2014/main" id="{195F5C11-13C4-4262-A1FE-88D1E7BF6237}"/>
                </a:ext>
              </a:extLst>
            </p:cNvPr>
            <p:cNvSpPr/>
            <p:nvPr/>
          </p:nvSpPr>
          <p:spPr>
            <a:xfrm>
              <a:off x="8797405" y="1342672"/>
              <a:ext cx="1024279" cy="579288"/>
            </a:xfrm>
            <a:prstGeom prst="diamond">
              <a:avLst/>
            </a:prstGeom>
            <a:noFill/>
            <a:ln w="25400" cmpd="sng">
              <a:solidFill>
                <a:schemeClr val="accent6">
                  <a:lumMod val="75000"/>
                </a:schemeClr>
              </a:solidFill>
            </a:ln>
          </p:spPr>
          <p:txBody>
            <a:bodyPr rtlCol="0" anchor="ctr">
              <a:spAutoFit/>
            </a:bodyPr>
            <a:lstStyle/>
            <a:p>
              <a:pPr marL="0" indent="1588" algn="ctr">
                <a:lnSpc>
                  <a:spcPct val="90000"/>
                </a:lnSpc>
                <a:buNone/>
              </a:pPr>
              <a:r>
                <a:rPr lang="es-ES" sz="1400" dirty="0">
                  <a:solidFill>
                    <a:schemeClr val="tx2"/>
                  </a:solidFill>
                </a:rPr>
                <a:t>usa</a:t>
              </a:r>
            </a:p>
          </p:txBody>
        </p:sp>
        <p:cxnSp>
          <p:nvCxnSpPr>
            <p:cNvPr id="22" name="Conector recto 21">
              <a:extLst>
                <a:ext uri="{FF2B5EF4-FFF2-40B4-BE49-F238E27FC236}">
                  <a16:creationId xmlns:a16="http://schemas.microsoft.com/office/drawing/2014/main" id="{6F5C1F42-6739-4388-B28E-C5D86A771A3E}"/>
                </a:ext>
              </a:extLst>
            </p:cNvPr>
            <p:cNvCxnSpPr>
              <a:cxnSpLocks/>
              <a:stCxn id="14" idx="3"/>
              <a:endCxn id="20" idx="1"/>
            </p:cNvCxnSpPr>
            <p:nvPr/>
          </p:nvCxnSpPr>
          <p:spPr>
            <a:xfrm flipV="1">
              <a:off x="8625129" y="1632316"/>
              <a:ext cx="172276" cy="5008"/>
            </a:xfrm>
            <a:prstGeom prst="line">
              <a:avLst/>
            </a:prstGeom>
            <a:ln w="25400" cmpd="sng">
              <a:solidFill>
                <a:schemeClr val="accent6">
                  <a:lumMod val="75000"/>
                </a:schemeClr>
              </a:solidFill>
              <a:headEnd type="non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CuadroTexto 22">
              <a:extLst>
                <a:ext uri="{FF2B5EF4-FFF2-40B4-BE49-F238E27FC236}">
                  <a16:creationId xmlns:a16="http://schemas.microsoft.com/office/drawing/2014/main" id="{D690197E-E4F0-4F57-B4A7-9A6CAE0B3A65}"/>
                </a:ext>
              </a:extLst>
            </p:cNvPr>
            <p:cNvSpPr txBox="1"/>
            <p:nvPr/>
          </p:nvSpPr>
          <p:spPr>
            <a:xfrm>
              <a:off x="10157828" y="1487803"/>
              <a:ext cx="1419180" cy="307777"/>
            </a:xfrm>
            <a:prstGeom prst="rect">
              <a:avLst/>
            </a:prstGeom>
            <a:noFill/>
            <a:ln w="25400" cmpd="sng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dirty="0">
                  <a:solidFill>
                    <a:schemeClr val="tx2"/>
                  </a:solidFill>
                  <a:latin typeface="+mj-lt"/>
                </a:rPr>
                <a:t>Transportes</a:t>
              </a:r>
            </a:p>
          </p:txBody>
        </p:sp>
        <p:sp>
          <p:nvSpPr>
            <p:cNvPr id="24" name="Elipse 23">
              <a:extLst>
                <a:ext uri="{FF2B5EF4-FFF2-40B4-BE49-F238E27FC236}">
                  <a16:creationId xmlns:a16="http://schemas.microsoft.com/office/drawing/2014/main" id="{662C65E8-B23C-49B0-8FA0-60B690F6667E}"/>
                </a:ext>
              </a:extLst>
            </p:cNvPr>
            <p:cNvSpPr/>
            <p:nvPr/>
          </p:nvSpPr>
          <p:spPr>
            <a:xfrm>
              <a:off x="10359058" y="908498"/>
              <a:ext cx="1035095" cy="280233"/>
            </a:xfrm>
            <a:prstGeom prst="ellipse">
              <a:avLst/>
            </a:prstGeom>
            <a:noFill/>
            <a:ln w="25400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none" lIns="0" tIns="0" rIns="0" bIns="0" rtlCol="0" anchor="ctr">
              <a:spAutoFit/>
            </a:bodyPr>
            <a:lstStyle/>
            <a:p>
              <a:pPr indent="1588" algn="ctr">
                <a:lnSpc>
                  <a:spcPct val="90000"/>
                </a:lnSpc>
              </a:pPr>
              <a:r>
                <a:rPr lang="es-ES" sz="1400" u="sng" dirty="0" err="1">
                  <a:solidFill>
                    <a:schemeClr val="tx2"/>
                  </a:solidFill>
                </a:rPr>
                <a:t>pkTrans</a:t>
              </a:r>
              <a:endParaRPr lang="es-ES" sz="1400" dirty="0">
                <a:solidFill>
                  <a:schemeClr val="tx2"/>
                </a:solidFill>
                <a:latin typeface="Cambria" pitchFamily="18" charset="0"/>
              </a:endParaRPr>
            </a:p>
          </p:txBody>
        </p:sp>
        <p:cxnSp>
          <p:nvCxnSpPr>
            <p:cNvPr id="25" name="Conector recto 24">
              <a:extLst>
                <a:ext uri="{FF2B5EF4-FFF2-40B4-BE49-F238E27FC236}">
                  <a16:creationId xmlns:a16="http://schemas.microsoft.com/office/drawing/2014/main" id="{C95674A5-3905-410D-AFA3-82E23F327D0E}"/>
                </a:ext>
              </a:extLst>
            </p:cNvPr>
            <p:cNvCxnSpPr>
              <a:cxnSpLocks/>
              <a:stCxn id="23" idx="0"/>
              <a:endCxn id="24" idx="4"/>
            </p:cNvCxnSpPr>
            <p:nvPr/>
          </p:nvCxnSpPr>
          <p:spPr>
            <a:xfrm flipV="1">
              <a:off x="10867418" y="1188731"/>
              <a:ext cx="9188" cy="299072"/>
            </a:xfrm>
            <a:prstGeom prst="line">
              <a:avLst/>
            </a:prstGeom>
            <a:ln w="28575">
              <a:solidFill>
                <a:schemeClr val="tx1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>
              <a:extLst>
                <a:ext uri="{FF2B5EF4-FFF2-40B4-BE49-F238E27FC236}">
                  <a16:creationId xmlns:a16="http://schemas.microsoft.com/office/drawing/2014/main" id="{17B4709B-11D7-413D-B74D-3F0C30CC67A8}"/>
                </a:ext>
              </a:extLst>
            </p:cNvPr>
            <p:cNvCxnSpPr>
              <a:cxnSpLocks/>
              <a:stCxn id="12" idx="4"/>
              <a:endCxn id="20" idx="0"/>
            </p:cNvCxnSpPr>
            <p:nvPr/>
          </p:nvCxnSpPr>
          <p:spPr>
            <a:xfrm flipH="1">
              <a:off x="9309545" y="1119435"/>
              <a:ext cx="2830" cy="223237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upo 26">
            <a:extLst>
              <a:ext uri="{FF2B5EF4-FFF2-40B4-BE49-F238E27FC236}">
                <a16:creationId xmlns:a16="http://schemas.microsoft.com/office/drawing/2014/main" id="{BD4976A4-B039-4B0B-91E6-336B150C7051}"/>
              </a:ext>
            </a:extLst>
          </p:cNvPr>
          <p:cNvGrpSpPr/>
          <p:nvPr/>
        </p:nvGrpSpPr>
        <p:grpSpPr>
          <a:xfrm>
            <a:off x="6565094" y="2463305"/>
            <a:ext cx="5066498" cy="971735"/>
            <a:chOff x="4469930" y="2525307"/>
            <a:chExt cx="5066498" cy="971735"/>
          </a:xfrm>
          <a:noFill/>
        </p:grpSpPr>
        <p:cxnSp>
          <p:nvCxnSpPr>
            <p:cNvPr id="28" name="Conector recto 27">
              <a:extLst>
                <a:ext uri="{FF2B5EF4-FFF2-40B4-BE49-F238E27FC236}">
                  <a16:creationId xmlns:a16="http://schemas.microsoft.com/office/drawing/2014/main" id="{27B7EFEE-679C-4A77-AFCA-F0B56D638BBC}"/>
                </a:ext>
              </a:extLst>
            </p:cNvPr>
            <p:cNvCxnSpPr>
              <a:cxnSpLocks/>
              <a:stCxn id="37" idx="3"/>
              <a:endCxn id="41" idx="1"/>
            </p:cNvCxnSpPr>
            <p:nvPr/>
          </p:nvCxnSpPr>
          <p:spPr>
            <a:xfrm flipV="1">
              <a:off x="7764253" y="3256786"/>
              <a:ext cx="514207" cy="6215"/>
            </a:xfrm>
            <a:prstGeom prst="line">
              <a:avLst/>
            </a:prstGeom>
            <a:grpFill/>
            <a:ln w="25400" cmpd="sng">
              <a:solidFill>
                <a:schemeClr val="accent6">
                  <a:lumMod val="75000"/>
                </a:schemeClr>
              </a:solidFill>
              <a:headEnd type="none"/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Grupo 28">
              <a:extLst>
                <a:ext uri="{FF2B5EF4-FFF2-40B4-BE49-F238E27FC236}">
                  <a16:creationId xmlns:a16="http://schemas.microsoft.com/office/drawing/2014/main" id="{EBDC1522-306E-403E-A1F4-7F40384DFDCB}"/>
                </a:ext>
              </a:extLst>
            </p:cNvPr>
            <p:cNvGrpSpPr/>
            <p:nvPr/>
          </p:nvGrpSpPr>
          <p:grpSpPr>
            <a:xfrm>
              <a:off x="4469930" y="2525307"/>
              <a:ext cx="1028955" cy="892901"/>
              <a:chOff x="3955678" y="2453257"/>
              <a:chExt cx="1028955" cy="892901"/>
            </a:xfrm>
            <a:grpFill/>
          </p:grpSpPr>
          <p:sp>
            <p:nvSpPr>
              <p:cNvPr id="44" name="CuadroTexto 43">
                <a:extLst>
                  <a:ext uri="{FF2B5EF4-FFF2-40B4-BE49-F238E27FC236}">
                    <a16:creationId xmlns:a16="http://schemas.microsoft.com/office/drawing/2014/main" id="{3E896C77-1FDA-49D0-805A-4A2C06ECA69D}"/>
                  </a:ext>
                </a:extLst>
              </p:cNvPr>
              <p:cNvSpPr txBox="1"/>
              <p:nvPr/>
            </p:nvSpPr>
            <p:spPr>
              <a:xfrm>
                <a:off x="3955678" y="3038381"/>
                <a:ext cx="1028955" cy="307777"/>
              </a:xfrm>
              <a:prstGeom prst="rect">
                <a:avLst/>
              </a:prstGeom>
              <a:grpFill/>
              <a:ln w="25400">
                <a:solidFill>
                  <a:schemeClr val="tx1">
                    <a:lumMod val="60000"/>
                    <a:lumOff val="4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dirty="0">
                    <a:solidFill>
                      <a:schemeClr val="tx2"/>
                    </a:solidFill>
                    <a:latin typeface="+mj-lt"/>
                  </a:rPr>
                  <a:t>Personas</a:t>
                </a:r>
              </a:p>
            </p:txBody>
          </p:sp>
          <p:sp>
            <p:nvSpPr>
              <p:cNvPr id="47" name="Elipse 46">
                <a:extLst>
                  <a:ext uri="{FF2B5EF4-FFF2-40B4-BE49-F238E27FC236}">
                    <a16:creationId xmlns:a16="http://schemas.microsoft.com/office/drawing/2014/main" id="{0A0ACC0F-35B9-45D2-BE1F-96FB7A2F7801}"/>
                  </a:ext>
                </a:extLst>
              </p:cNvPr>
              <p:cNvSpPr/>
              <p:nvPr/>
            </p:nvSpPr>
            <p:spPr>
              <a:xfrm>
                <a:off x="4175367" y="2453257"/>
                <a:ext cx="589577" cy="331350"/>
              </a:xfrm>
              <a:prstGeom prst="ellipse">
                <a:avLst/>
              </a:prstGeom>
              <a:grpFill/>
              <a:ln w="25400">
                <a:solidFill>
                  <a:schemeClr val="tx1">
                    <a:lumMod val="60000"/>
                    <a:lumOff val="40000"/>
                  </a:schemeClr>
                </a:solidFill>
              </a:ln>
            </p:spPr>
            <p:txBody>
              <a:bodyPr wrap="none" lIns="36000" tIns="36000" rIns="36000" bIns="0" rtlCol="0" anchor="ctr">
                <a:spAutoFit/>
              </a:bodyPr>
              <a:lstStyle/>
              <a:p>
                <a:pPr marL="0" indent="1588" algn="ctr">
                  <a:lnSpc>
                    <a:spcPct val="90000"/>
                  </a:lnSpc>
                  <a:buNone/>
                </a:pPr>
                <a:r>
                  <a:rPr lang="es-ES" sz="1400" dirty="0">
                    <a:solidFill>
                      <a:schemeClr val="tx2"/>
                    </a:solidFill>
                  </a:rPr>
                  <a:t>DNI</a:t>
                </a:r>
              </a:p>
            </p:txBody>
          </p:sp>
          <p:cxnSp>
            <p:nvCxnSpPr>
              <p:cNvPr id="46" name="Conector recto 45">
                <a:extLst>
                  <a:ext uri="{FF2B5EF4-FFF2-40B4-BE49-F238E27FC236}">
                    <a16:creationId xmlns:a16="http://schemas.microsoft.com/office/drawing/2014/main" id="{47453593-92A1-457F-A261-ACEDD8114860}"/>
                  </a:ext>
                </a:extLst>
              </p:cNvPr>
              <p:cNvCxnSpPr>
                <a:cxnSpLocks/>
                <a:stCxn id="47" idx="4"/>
                <a:endCxn id="44" idx="0"/>
              </p:cNvCxnSpPr>
              <p:nvPr/>
            </p:nvCxnSpPr>
            <p:spPr>
              <a:xfrm>
                <a:off x="4470156" y="2784607"/>
                <a:ext cx="0" cy="253774"/>
              </a:xfrm>
              <a:prstGeom prst="line">
                <a:avLst/>
              </a:prstGeom>
              <a:grpFill/>
              <a:ln w="28575">
                <a:solidFill>
                  <a:schemeClr val="tx1">
                    <a:lumMod val="60000"/>
                    <a:lumOff val="4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0" name="Conector recto 29">
              <a:extLst>
                <a:ext uri="{FF2B5EF4-FFF2-40B4-BE49-F238E27FC236}">
                  <a16:creationId xmlns:a16="http://schemas.microsoft.com/office/drawing/2014/main" id="{694BD4F7-B9A7-4B4A-BE18-746F3F6EC27F}"/>
                </a:ext>
              </a:extLst>
            </p:cNvPr>
            <p:cNvCxnSpPr>
              <a:cxnSpLocks/>
              <a:stCxn id="44" idx="3"/>
              <a:endCxn id="37" idx="1"/>
            </p:cNvCxnSpPr>
            <p:nvPr/>
          </p:nvCxnSpPr>
          <p:spPr>
            <a:xfrm flipV="1">
              <a:off x="5498885" y="3263001"/>
              <a:ext cx="268174" cy="1319"/>
            </a:xfrm>
            <a:prstGeom prst="line">
              <a:avLst/>
            </a:prstGeom>
            <a:grpFill/>
            <a:ln w="25400" cmpd="sng">
              <a:solidFill>
                <a:schemeClr val="accent6">
                  <a:lumMod val="75000"/>
                </a:schemeClr>
              </a:solidFill>
              <a:headEnd type="non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Grupo 30">
              <a:extLst>
                <a:ext uri="{FF2B5EF4-FFF2-40B4-BE49-F238E27FC236}">
                  <a16:creationId xmlns:a16="http://schemas.microsoft.com/office/drawing/2014/main" id="{E3CF16F6-9E9D-482C-852B-EC10F023E2DE}"/>
                </a:ext>
              </a:extLst>
            </p:cNvPr>
            <p:cNvGrpSpPr/>
            <p:nvPr/>
          </p:nvGrpSpPr>
          <p:grpSpPr>
            <a:xfrm>
              <a:off x="8278460" y="2547474"/>
              <a:ext cx="1257968" cy="863200"/>
              <a:chOff x="7749129" y="2491849"/>
              <a:chExt cx="1257968" cy="863200"/>
            </a:xfrm>
            <a:grpFill/>
          </p:grpSpPr>
          <p:sp>
            <p:nvSpPr>
              <p:cNvPr id="41" name="CuadroTexto 40">
                <a:extLst>
                  <a:ext uri="{FF2B5EF4-FFF2-40B4-BE49-F238E27FC236}">
                    <a16:creationId xmlns:a16="http://schemas.microsoft.com/office/drawing/2014/main" id="{04860190-07D6-4A41-A134-052132F106F5}"/>
                  </a:ext>
                </a:extLst>
              </p:cNvPr>
              <p:cNvSpPr txBox="1"/>
              <p:nvPr/>
            </p:nvSpPr>
            <p:spPr>
              <a:xfrm>
                <a:off x="7749129" y="3047272"/>
                <a:ext cx="1257968" cy="307777"/>
              </a:xfrm>
              <a:prstGeom prst="rect">
                <a:avLst/>
              </a:prstGeom>
              <a:grpFill/>
              <a:ln w="25400" cmpd="sng">
                <a:solidFill>
                  <a:schemeClr val="tx1">
                    <a:lumMod val="60000"/>
                    <a:lumOff val="4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dirty="0">
                    <a:solidFill>
                      <a:schemeClr val="tx2"/>
                    </a:solidFill>
                    <a:latin typeface="+mj-lt"/>
                  </a:rPr>
                  <a:t>Ministerios</a:t>
                </a:r>
              </a:p>
            </p:txBody>
          </p:sp>
          <p:sp>
            <p:nvSpPr>
              <p:cNvPr id="42" name="Elipse 41">
                <a:extLst>
                  <a:ext uri="{FF2B5EF4-FFF2-40B4-BE49-F238E27FC236}">
                    <a16:creationId xmlns:a16="http://schemas.microsoft.com/office/drawing/2014/main" id="{051D5611-C225-4317-BEA0-5E719A66B8B3}"/>
                  </a:ext>
                </a:extLst>
              </p:cNvPr>
              <p:cNvSpPr/>
              <p:nvPr/>
            </p:nvSpPr>
            <p:spPr>
              <a:xfrm>
                <a:off x="7781445" y="2491849"/>
                <a:ext cx="1193335" cy="280233"/>
              </a:xfrm>
              <a:prstGeom prst="ellipse">
                <a:avLst/>
              </a:prstGeom>
              <a:grpFill/>
              <a:ln w="25400">
                <a:solidFill>
                  <a:schemeClr val="tx1">
                    <a:lumMod val="60000"/>
                    <a:lumOff val="40000"/>
                  </a:schemeClr>
                </a:solidFill>
              </a:ln>
            </p:spPr>
            <p:txBody>
              <a:bodyPr wrap="square" lIns="0" tIns="0" rIns="0" bIns="0" rtlCol="0" anchor="ctr">
                <a:spAutoFit/>
              </a:bodyPr>
              <a:lstStyle/>
              <a:p>
                <a:pPr indent="1588" algn="ctr">
                  <a:lnSpc>
                    <a:spcPct val="90000"/>
                  </a:lnSpc>
                </a:pPr>
                <a:r>
                  <a:rPr lang="es-ES" sz="1400" u="sng" dirty="0" err="1">
                    <a:solidFill>
                      <a:schemeClr val="tx2"/>
                    </a:solidFill>
                  </a:rPr>
                  <a:t>pkMin</a:t>
                </a:r>
                <a:endParaRPr lang="es-ES" sz="1400" u="sng" dirty="0">
                  <a:solidFill>
                    <a:schemeClr val="tx2"/>
                  </a:solidFill>
                </a:endParaRPr>
              </a:p>
            </p:txBody>
          </p:sp>
          <p:cxnSp>
            <p:nvCxnSpPr>
              <p:cNvPr id="43" name="Conector recto 42">
                <a:extLst>
                  <a:ext uri="{FF2B5EF4-FFF2-40B4-BE49-F238E27FC236}">
                    <a16:creationId xmlns:a16="http://schemas.microsoft.com/office/drawing/2014/main" id="{625FF4F0-40A4-42F9-9CF8-8C84D49B80F5}"/>
                  </a:ext>
                </a:extLst>
              </p:cNvPr>
              <p:cNvCxnSpPr>
                <a:cxnSpLocks/>
                <a:stCxn id="41" idx="0"/>
                <a:endCxn id="42" idx="4"/>
              </p:cNvCxnSpPr>
              <p:nvPr/>
            </p:nvCxnSpPr>
            <p:spPr>
              <a:xfrm flipV="1">
                <a:off x="8378113" y="2772082"/>
                <a:ext cx="0" cy="275190"/>
              </a:xfrm>
              <a:prstGeom prst="line">
                <a:avLst/>
              </a:prstGeom>
              <a:grpFill/>
              <a:ln w="28575">
                <a:solidFill>
                  <a:schemeClr val="tx1">
                    <a:lumMod val="60000"/>
                    <a:lumOff val="4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Grupo 32">
              <a:extLst>
                <a:ext uri="{FF2B5EF4-FFF2-40B4-BE49-F238E27FC236}">
                  <a16:creationId xmlns:a16="http://schemas.microsoft.com/office/drawing/2014/main" id="{82059617-98B5-465A-9677-B67C3B2B46F6}"/>
                </a:ext>
              </a:extLst>
            </p:cNvPr>
            <p:cNvGrpSpPr/>
            <p:nvPr/>
          </p:nvGrpSpPr>
          <p:grpSpPr>
            <a:xfrm>
              <a:off x="5767059" y="2525307"/>
              <a:ext cx="1997194" cy="971735"/>
              <a:chOff x="5222209" y="2466340"/>
              <a:chExt cx="1997194" cy="971735"/>
            </a:xfrm>
            <a:grpFill/>
          </p:grpSpPr>
          <p:sp>
            <p:nvSpPr>
              <p:cNvPr id="39" name="Elipse 38">
                <a:extLst>
                  <a:ext uri="{FF2B5EF4-FFF2-40B4-BE49-F238E27FC236}">
                    <a16:creationId xmlns:a16="http://schemas.microsoft.com/office/drawing/2014/main" id="{332EEBC6-0FDA-4608-AC6A-205ACF11CF99}"/>
                  </a:ext>
                </a:extLst>
              </p:cNvPr>
              <p:cNvSpPr/>
              <p:nvPr/>
            </p:nvSpPr>
            <p:spPr>
              <a:xfrm>
                <a:off x="5841115" y="2466340"/>
                <a:ext cx="765399" cy="331350"/>
              </a:xfrm>
              <a:prstGeom prst="ellipse">
                <a:avLst/>
              </a:prstGeom>
              <a:grpFill/>
              <a:ln w="25400">
                <a:solidFill>
                  <a:schemeClr val="tx1">
                    <a:lumMod val="60000"/>
                    <a:lumOff val="40000"/>
                  </a:schemeClr>
                </a:solidFill>
              </a:ln>
            </p:spPr>
            <p:txBody>
              <a:bodyPr wrap="none" lIns="36000" tIns="36000" rIns="36000" bIns="0" rtlCol="0" anchor="ctr">
                <a:spAutoFit/>
              </a:bodyPr>
              <a:lstStyle/>
              <a:p>
                <a:pPr marL="0" indent="1588" algn="ctr">
                  <a:lnSpc>
                    <a:spcPct val="90000"/>
                  </a:lnSpc>
                  <a:buNone/>
                </a:pPr>
                <a:r>
                  <a:rPr lang="es-ES" sz="1400" dirty="0">
                    <a:solidFill>
                      <a:schemeClr val="tx2"/>
                    </a:solidFill>
                  </a:rPr>
                  <a:t>fecha</a:t>
                </a:r>
              </a:p>
            </p:txBody>
          </p:sp>
          <p:sp>
            <p:nvSpPr>
              <p:cNvPr id="37" name="Rombo 36">
                <a:extLst>
                  <a:ext uri="{FF2B5EF4-FFF2-40B4-BE49-F238E27FC236}">
                    <a16:creationId xmlns:a16="http://schemas.microsoft.com/office/drawing/2014/main" id="{16A09FA8-F640-435E-854C-CD8BCB366CBE}"/>
                  </a:ext>
                </a:extLst>
              </p:cNvPr>
              <p:cNvSpPr/>
              <p:nvPr/>
            </p:nvSpPr>
            <p:spPr>
              <a:xfrm>
                <a:off x="5222209" y="2969992"/>
                <a:ext cx="1997194" cy="468083"/>
              </a:xfrm>
              <a:prstGeom prst="diamond">
                <a:avLst/>
              </a:prstGeom>
              <a:grpFill/>
              <a:ln w="25400" cmpd="sng">
                <a:solidFill>
                  <a:schemeClr val="accent6">
                    <a:lumMod val="75000"/>
                  </a:schemeClr>
                </a:solidFill>
              </a:ln>
            </p:spPr>
            <p:txBody>
              <a:bodyPr wrap="none" lIns="0" tIns="36000" rIns="0" bIns="0" rtlCol="0" anchor="ctr">
                <a:spAutoFit/>
              </a:bodyPr>
              <a:lstStyle/>
              <a:p>
                <a:pPr marL="0" indent="1588" algn="ctr">
                  <a:lnSpc>
                    <a:spcPct val="90000"/>
                  </a:lnSpc>
                  <a:buNone/>
                </a:pPr>
                <a:r>
                  <a:rPr lang="es-ES" sz="1400" dirty="0">
                    <a:solidFill>
                      <a:schemeClr val="tx2"/>
                    </a:solidFill>
                  </a:rPr>
                  <a:t>contratado</a:t>
                </a:r>
              </a:p>
            </p:txBody>
          </p:sp>
          <p:cxnSp>
            <p:nvCxnSpPr>
              <p:cNvPr id="36" name="Conector recto 35">
                <a:extLst>
                  <a:ext uri="{FF2B5EF4-FFF2-40B4-BE49-F238E27FC236}">
                    <a16:creationId xmlns:a16="http://schemas.microsoft.com/office/drawing/2014/main" id="{E63F2CC2-0B3D-4D05-846C-C8848F15E78A}"/>
                  </a:ext>
                </a:extLst>
              </p:cNvPr>
              <p:cNvCxnSpPr>
                <a:cxnSpLocks/>
                <a:stCxn id="39" idx="4"/>
                <a:endCxn id="37" idx="0"/>
              </p:cNvCxnSpPr>
              <p:nvPr/>
            </p:nvCxnSpPr>
            <p:spPr>
              <a:xfrm flipH="1">
                <a:off x="6220806" y="2797690"/>
                <a:ext cx="3009" cy="172302"/>
              </a:xfrm>
              <a:prstGeom prst="line">
                <a:avLst/>
              </a:prstGeom>
              <a:grpFill/>
              <a:ln w="28575">
                <a:solidFill>
                  <a:schemeClr val="accent6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4" name="Grupo 63">
            <a:extLst>
              <a:ext uri="{FF2B5EF4-FFF2-40B4-BE49-F238E27FC236}">
                <a16:creationId xmlns:a16="http://schemas.microsoft.com/office/drawing/2014/main" id="{AF223DE2-6AB1-41BF-862A-5ECA008481C8}"/>
              </a:ext>
            </a:extLst>
          </p:cNvPr>
          <p:cNvGrpSpPr/>
          <p:nvPr/>
        </p:nvGrpSpPr>
        <p:grpSpPr>
          <a:xfrm>
            <a:off x="7389338" y="4914970"/>
            <a:ext cx="2353981" cy="1534662"/>
            <a:chOff x="5532496" y="5103009"/>
            <a:chExt cx="2172503" cy="1534662"/>
          </a:xfrm>
          <a:noFill/>
          <a:effectLst/>
        </p:grpSpPr>
        <p:sp>
          <p:nvSpPr>
            <p:cNvPr id="76" name="Rombo 75">
              <a:extLst>
                <a:ext uri="{FF2B5EF4-FFF2-40B4-BE49-F238E27FC236}">
                  <a16:creationId xmlns:a16="http://schemas.microsoft.com/office/drawing/2014/main" id="{C02AFA05-2FC1-4215-A8CF-543A4405513B}"/>
                </a:ext>
              </a:extLst>
            </p:cNvPr>
            <p:cNvSpPr/>
            <p:nvPr/>
          </p:nvSpPr>
          <p:spPr>
            <a:xfrm>
              <a:off x="6370829" y="5649517"/>
              <a:ext cx="511085" cy="395872"/>
            </a:xfrm>
            <a:prstGeom prst="diamond">
              <a:avLst/>
            </a:prstGeom>
            <a:grpFill/>
            <a:ln w="25400">
              <a:solidFill>
                <a:schemeClr val="accent6">
                  <a:lumMod val="75000"/>
                </a:schemeClr>
              </a:solidFill>
            </a:ln>
          </p:spPr>
          <p:txBody>
            <a:bodyPr wrap="none" lIns="72000" tIns="0" rIns="72000" bIns="0" rtlCol="0" anchor="ctr">
              <a:spAutoFit/>
            </a:bodyPr>
            <a:lstStyle/>
            <a:p>
              <a:pPr marL="0" indent="1588" algn="ctr">
                <a:lnSpc>
                  <a:spcPct val="90000"/>
                </a:lnSpc>
                <a:buNone/>
              </a:pPr>
              <a:r>
                <a:rPr lang="es-ES" sz="1400" dirty="0">
                  <a:solidFill>
                    <a:schemeClr val="tx2"/>
                  </a:solidFill>
                </a:rPr>
                <a:t>R</a:t>
              </a:r>
            </a:p>
          </p:txBody>
        </p:sp>
        <p:sp>
          <p:nvSpPr>
            <p:cNvPr id="66" name="CuadroTexto 65">
              <a:extLst>
                <a:ext uri="{FF2B5EF4-FFF2-40B4-BE49-F238E27FC236}">
                  <a16:creationId xmlns:a16="http://schemas.microsoft.com/office/drawing/2014/main" id="{C4F75840-0158-4F01-A9A3-E2FB26BA01EB}"/>
                </a:ext>
              </a:extLst>
            </p:cNvPr>
            <p:cNvSpPr txBox="1"/>
            <p:nvPr/>
          </p:nvSpPr>
          <p:spPr>
            <a:xfrm>
              <a:off x="5532496" y="5693562"/>
              <a:ext cx="405657" cy="307777"/>
            </a:xfrm>
            <a:prstGeom prst="rect">
              <a:avLst/>
            </a:prstGeom>
            <a:grpFill/>
            <a:ln w="25400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400" dirty="0">
                  <a:solidFill>
                    <a:schemeClr val="tx2"/>
                  </a:solidFill>
                  <a:latin typeface="+mj-lt"/>
                </a:rPr>
                <a:t>E1</a:t>
              </a:r>
            </a:p>
          </p:txBody>
        </p:sp>
        <p:sp>
          <p:nvSpPr>
            <p:cNvPr id="67" name="CuadroTexto 66">
              <a:extLst>
                <a:ext uri="{FF2B5EF4-FFF2-40B4-BE49-F238E27FC236}">
                  <a16:creationId xmlns:a16="http://schemas.microsoft.com/office/drawing/2014/main" id="{CFA43B0E-2116-44C6-A58C-7D5A17F0B328}"/>
                </a:ext>
              </a:extLst>
            </p:cNvPr>
            <p:cNvSpPr txBox="1"/>
            <p:nvPr/>
          </p:nvSpPr>
          <p:spPr>
            <a:xfrm>
              <a:off x="6418963" y="6329894"/>
              <a:ext cx="405658" cy="307777"/>
            </a:xfrm>
            <a:prstGeom prst="rect">
              <a:avLst/>
            </a:prstGeom>
            <a:grpFill/>
            <a:ln w="25400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400" dirty="0">
                  <a:solidFill>
                    <a:schemeClr val="tx2"/>
                  </a:solidFill>
                  <a:latin typeface="+mj-lt"/>
                </a:rPr>
                <a:t>E2</a:t>
              </a:r>
            </a:p>
          </p:txBody>
        </p:sp>
        <p:sp>
          <p:nvSpPr>
            <p:cNvPr id="68" name="CuadroTexto 67">
              <a:extLst>
                <a:ext uri="{FF2B5EF4-FFF2-40B4-BE49-F238E27FC236}">
                  <a16:creationId xmlns:a16="http://schemas.microsoft.com/office/drawing/2014/main" id="{04BA0E7B-2038-4AAA-B8C4-F0E2A83BDD2C}"/>
                </a:ext>
              </a:extLst>
            </p:cNvPr>
            <p:cNvSpPr txBox="1"/>
            <p:nvPr/>
          </p:nvSpPr>
          <p:spPr>
            <a:xfrm>
              <a:off x="7299342" y="5693562"/>
              <a:ext cx="405657" cy="307777"/>
            </a:xfrm>
            <a:prstGeom prst="rect">
              <a:avLst/>
            </a:prstGeom>
            <a:grpFill/>
            <a:ln w="25400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400" dirty="0">
                  <a:solidFill>
                    <a:schemeClr val="tx2"/>
                  </a:solidFill>
                  <a:latin typeface="+mj-lt"/>
                </a:rPr>
                <a:t>E3</a:t>
              </a:r>
            </a:p>
          </p:txBody>
        </p:sp>
        <p:sp>
          <p:nvSpPr>
            <p:cNvPr id="74" name="Elipse 73">
              <a:extLst>
                <a:ext uri="{FF2B5EF4-FFF2-40B4-BE49-F238E27FC236}">
                  <a16:creationId xmlns:a16="http://schemas.microsoft.com/office/drawing/2014/main" id="{A4ACEC6C-5C73-456F-84BE-E50740F2008A}"/>
                </a:ext>
              </a:extLst>
            </p:cNvPr>
            <p:cNvSpPr/>
            <p:nvPr/>
          </p:nvSpPr>
          <p:spPr>
            <a:xfrm>
              <a:off x="6098008" y="5103009"/>
              <a:ext cx="1047567" cy="382467"/>
            </a:xfrm>
            <a:prstGeom prst="ellipse">
              <a:avLst/>
            </a:prstGeom>
            <a:grpFill/>
            <a:ln w="25400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none" lIns="36000" tIns="36000" rIns="36000" bIns="36000" rtlCol="0" anchor="ctr">
              <a:spAutoFit/>
            </a:bodyPr>
            <a:lstStyle/>
            <a:p>
              <a:pPr marL="0" indent="1588" algn="ctr">
                <a:lnSpc>
                  <a:spcPct val="90000"/>
                </a:lnSpc>
                <a:buNone/>
              </a:pPr>
              <a:r>
                <a:rPr lang="es-ES" sz="1400" dirty="0">
                  <a:solidFill>
                    <a:schemeClr val="tx2"/>
                  </a:solidFill>
                </a:rPr>
                <a:t>atributo</a:t>
              </a:r>
            </a:p>
          </p:txBody>
        </p:sp>
        <p:cxnSp>
          <p:nvCxnSpPr>
            <p:cNvPr id="70" name="Conector recto 69">
              <a:extLst>
                <a:ext uri="{FF2B5EF4-FFF2-40B4-BE49-F238E27FC236}">
                  <a16:creationId xmlns:a16="http://schemas.microsoft.com/office/drawing/2014/main" id="{313E3497-4F0A-4388-ABB5-3548A22A81C8}"/>
                </a:ext>
              </a:extLst>
            </p:cNvPr>
            <p:cNvCxnSpPr>
              <a:cxnSpLocks/>
              <a:stCxn id="66" idx="3"/>
              <a:endCxn id="76" idx="1"/>
            </p:cNvCxnSpPr>
            <p:nvPr/>
          </p:nvCxnSpPr>
          <p:spPr>
            <a:xfrm>
              <a:off x="5938153" y="5847451"/>
              <a:ext cx="432676" cy="2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>
              <a:extLst>
                <a:ext uri="{FF2B5EF4-FFF2-40B4-BE49-F238E27FC236}">
                  <a16:creationId xmlns:a16="http://schemas.microsoft.com/office/drawing/2014/main" id="{42B3FED5-13FE-4B69-B277-7CC7DB24545C}"/>
                </a:ext>
              </a:extLst>
            </p:cNvPr>
            <p:cNvCxnSpPr>
              <a:cxnSpLocks/>
              <a:stCxn id="76" idx="0"/>
              <a:endCxn id="74" idx="4"/>
            </p:cNvCxnSpPr>
            <p:nvPr/>
          </p:nvCxnSpPr>
          <p:spPr>
            <a:xfrm flipH="1" flipV="1">
              <a:off x="6621793" y="5485476"/>
              <a:ext cx="4579" cy="164041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>
              <a:extLst>
                <a:ext uri="{FF2B5EF4-FFF2-40B4-BE49-F238E27FC236}">
                  <a16:creationId xmlns:a16="http://schemas.microsoft.com/office/drawing/2014/main" id="{6EBB0C69-28AF-4F6F-935B-5299A953CA43}"/>
                </a:ext>
              </a:extLst>
            </p:cNvPr>
            <p:cNvCxnSpPr>
              <a:cxnSpLocks/>
              <a:stCxn id="67" idx="0"/>
              <a:endCxn id="76" idx="2"/>
            </p:cNvCxnSpPr>
            <p:nvPr/>
          </p:nvCxnSpPr>
          <p:spPr>
            <a:xfrm flipV="1">
              <a:off x="6621792" y="6045389"/>
              <a:ext cx="4579" cy="284505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>
              <a:extLst>
                <a:ext uri="{FF2B5EF4-FFF2-40B4-BE49-F238E27FC236}">
                  <a16:creationId xmlns:a16="http://schemas.microsoft.com/office/drawing/2014/main" id="{8B46ACAA-9EA4-4285-AC9E-5AA858A9ADB5}"/>
                </a:ext>
              </a:extLst>
            </p:cNvPr>
            <p:cNvCxnSpPr>
              <a:cxnSpLocks/>
              <a:stCxn id="76" idx="3"/>
              <a:endCxn id="68" idx="1"/>
            </p:cNvCxnSpPr>
            <p:nvPr/>
          </p:nvCxnSpPr>
          <p:spPr>
            <a:xfrm flipV="1">
              <a:off x="6881914" y="5847451"/>
              <a:ext cx="417429" cy="2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Grupo 98">
            <a:extLst>
              <a:ext uri="{FF2B5EF4-FFF2-40B4-BE49-F238E27FC236}">
                <a16:creationId xmlns:a16="http://schemas.microsoft.com/office/drawing/2014/main" id="{FC8945CE-C2EA-4BF1-B599-2CE2909B674E}"/>
              </a:ext>
            </a:extLst>
          </p:cNvPr>
          <p:cNvGrpSpPr/>
          <p:nvPr/>
        </p:nvGrpSpPr>
        <p:grpSpPr>
          <a:xfrm>
            <a:off x="7179799" y="3870435"/>
            <a:ext cx="4547274" cy="540294"/>
            <a:chOff x="7514993" y="3806704"/>
            <a:chExt cx="4547274" cy="540294"/>
          </a:xfrm>
        </p:grpSpPr>
        <p:cxnSp>
          <p:nvCxnSpPr>
            <p:cNvPr id="50" name="Conector recto 49">
              <a:extLst>
                <a:ext uri="{FF2B5EF4-FFF2-40B4-BE49-F238E27FC236}">
                  <a16:creationId xmlns:a16="http://schemas.microsoft.com/office/drawing/2014/main" id="{140033B8-ADB0-467D-8346-C5C266894E2F}"/>
                </a:ext>
              </a:extLst>
            </p:cNvPr>
            <p:cNvCxnSpPr>
              <a:cxnSpLocks/>
              <a:stCxn id="51" idx="3"/>
              <a:endCxn id="58" idx="1"/>
            </p:cNvCxnSpPr>
            <p:nvPr/>
          </p:nvCxnSpPr>
          <p:spPr>
            <a:xfrm flipV="1">
              <a:off x="9332724" y="4076851"/>
              <a:ext cx="430447" cy="2841"/>
            </a:xfrm>
            <a:prstGeom prst="line">
              <a:avLst/>
            </a:prstGeom>
            <a:noFill/>
            <a:ln w="25400" cmpd="sng">
              <a:solidFill>
                <a:schemeClr val="accent6">
                  <a:lumMod val="75000"/>
                </a:schemeClr>
              </a:solidFill>
              <a:headEnd type="triangle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CuadroTexto 50">
              <a:extLst>
                <a:ext uri="{FF2B5EF4-FFF2-40B4-BE49-F238E27FC236}">
                  <a16:creationId xmlns:a16="http://schemas.microsoft.com/office/drawing/2014/main" id="{C5D1214C-07F1-4C06-9875-AA6F262ECA44}"/>
                </a:ext>
              </a:extLst>
            </p:cNvPr>
            <p:cNvSpPr txBox="1"/>
            <p:nvPr/>
          </p:nvSpPr>
          <p:spPr>
            <a:xfrm>
              <a:off x="8345323" y="3925803"/>
              <a:ext cx="987401" cy="307777"/>
            </a:xfrm>
            <a:prstGeom prst="rect">
              <a:avLst/>
            </a:prstGeom>
            <a:noFill/>
            <a:ln w="25400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dirty="0">
                  <a:solidFill>
                    <a:schemeClr val="tx2"/>
                  </a:solidFill>
                  <a:latin typeface="+mj-lt"/>
                </a:rPr>
                <a:t>Personas</a:t>
              </a:r>
            </a:p>
          </p:txBody>
        </p:sp>
        <p:sp>
          <p:nvSpPr>
            <p:cNvPr id="62" name="Elipse 61">
              <a:extLst>
                <a:ext uri="{FF2B5EF4-FFF2-40B4-BE49-F238E27FC236}">
                  <a16:creationId xmlns:a16="http://schemas.microsoft.com/office/drawing/2014/main" id="{162E08C2-6823-436A-BBEA-75AB40231874}"/>
                </a:ext>
              </a:extLst>
            </p:cNvPr>
            <p:cNvSpPr/>
            <p:nvPr/>
          </p:nvSpPr>
          <p:spPr>
            <a:xfrm>
              <a:off x="7514993" y="3877611"/>
              <a:ext cx="668123" cy="410071"/>
            </a:xfrm>
            <a:prstGeom prst="ellipse">
              <a:avLst/>
            </a:prstGeom>
            <a:noFill/>
            <a:ln w="25400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none" rtlCol="0" anchor="ctr">
              <a:spAutoFit/>
            </a:bodyPr>
            <a:lstStyle/>
            <a:p>
              <a:pPr marL="0" indent="1588" algn="ctr">
                <a:lnSpc>
                  <a:spcPct val="90000"/>
                </a:lnSpc>
                <a:buNone/>
              </a:pPr>
              <a:r>
                <a:rPr lang="es-ES" sz="1400" u="sng" dirty="0">
                  <a:solidFill>
                    <a:schemeClr val="tx2"/>
                  </a:solidFill>
                </a:rPr>
                <a:t>dni</a:t>
              </a:r>
            </a:p>
          </p:txBody>
        </p:sp>
        <p:cxnSp>
          <p:nvCxnSpPr>
            <p:cNvPr id="53" name="Conector recto 52">
              <a:extLst>
                <a:ext uri="{FF2B5EF4-FFF2-40B4-BE49-F238E27FC236}">
                  <a16:creationId xmlns:a16="http://schemas.microsoft.com/office/drawing/2014/main" id="{826D66FB-35B5-40DB-A0BB-C1F7C5E34F65}"/>
                </a:ext>
              </a:extLst>
            </p:cNvPr>
            <p:cNvCxnSpPr>
              <a:cxnSpLocks/>
              <a:stCxn id="62" idx="6"/>
              <a:endCxn id="51" idx="1"/>
            </p:cNvCxnSpPr>
            <p:nvPr/>
          </p:nvCxnSpPr>
          <p:spPr>
            <a:xfrm flipV="1">
              <a:off x="8183116" y="4079692"/>
              <a:ext cx="162207" cy="2955"/>
            </a:xfrm>
            <a:prstGeom prst="line">
              <a:avLst/>
            </a:prstGeom>
            <a:noFill/>
            <a:ln w="28575">
              <a:solidFill>
                <a:schemeClr val="tx1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Rombo 57">
              <a:extLst>
                <a:ext uri="{FF2B5EF4-FFF2-40B4-BE49-F238E27FC236}">
                  <a16:creationId xmlns:a16="http://schemas.microsoft.com/office/drawing/2014/main" id="{3AB94D05-1751-4CA8-8F37-41F6B6868021}"/>
                </a:ext>
              </a:extLst>
            </p:cNvPr>
            <p:cNvSpPr/>
            <p:nvPr/>
          </p:nvSpPr>
          <p:spPr>
            <a:xfrm>
              <a:off x="9763171" y="3806704"/>
              <a:ext cx="1194750" cy="540294"/>
            </a:xfrm>
            <a:prstGeom prst="diamond">
              <a:avLst/>
            </a:prstGeom>
            <a:noFill/>
            <a:ln w="25400" cmpd="sng">
              <a:solidFill>
                <a:schemeClr val="accent6">
                  <a:lumMod val="75000"/>
                </a:schemeClr>
              </a:solidFill>
            </a:ln>
          </p:spPr>
          <p:txBody>
            <a:bodyPr wrap="none" lIns="0" tIns="36000" rIns="0" bIns="36000" rtlCol="0" anchor="ctr">
              <a:spAutoFit/>
            </a:bodyPr>
            <a:lstStyle/>
            <a:p>
              <a:pPr indent="1588" algn="ctr">
                <a:lnSpc>
                  <a:spcPct val="90000"/>
                </a:lnSpc>
              </a:pPr>
              <a:r>
                <a:rPr lang="es-ES" sz="1400" dirty="0">
                  <a:solidFill>
                    <a:schemeClr val="tx2"/>
                  </a:solidFill>
                </a:rPr>
                <a:t>casado</a:t>
              </a:r>
              <a:endParaRPr lang="es-ES" sz="1400" dirty="0">
                <a:solidFill>
                  <a:schemeClr val="tx2"/>
                </a:solidFill>
                <a:latin typeface="Cambria" pitchFamily="18" charset="0"/>
              </a:endParaRPr>
            </a:p>
          </p:txBody>
        </p:sp>
        <p:cxnSp>
          <p:nvCxnSpPr>
            <p:cNvPr id="56" name="Conector recto 55">
              <a:extLst>
                <a:ext uri="{FF2B5EF4-FFF2-40B4-BE49-F238E27FC236}">
                  <a16:creationId xmlns:a16="http://schemas.microsoft.com/office/drawing/2014/main" id="{49432EE4-293A-452F-AF25-D352E3A9223E}"/>
                </a:ext>
              </a:extLst>
            </p:cNvPr>
            <p:cNvCxnSpPr>
              <a:cxnSpLocks/>
              <a:stCxn id="84" idx="2"/>
              <a:endCxn id="58" idx="3"/>
            </p:cNvCxnSpPr>
            <p:nvPr/>
          </p:nvCxnSpPr>
          <p:spPr>
            <a:xfrm flipH="1" flipV="1">
              <a:off x="10957921" y="4076851"/>
              <a:ext cx="181506" cy="7099"/>
            </a:xfrm>
            <a:prstGeom prst="line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: angular 56">
              <a:extLst>
                <a:ext uri="{FF2B5EF4-FFF2-40B4-BE49-F238E27FC236}">
                  <a16:creationId xmlns:a16="http://schemas.microsoft.com/office/drawing/2014/main" id="{9C4027C0-1DE8-47EE-85B0-764AE3906191}"/>
                </a:ext>
              </a:extLst>
            </p:cNvPr>
            <p:cNvCxnSpPr>
              <a:cxnSpLocks/>
              <a:stCxn id="58" idx="2"/>
              <a:endCxn id="51" idx="2"/>
            </p:cNvCxnSpPr>
            <p:nvPr/>
          </p:nvCxnSpPr>
          <p:spPr>
            <a:xfrm rot="5400000" flipH="1">
              <a:off x="9543076" y="3529528"/>
              <a:ext cx="113418" cy="1521522"/>
            </a:xfrm>
            <a:prstGeom prst="bentConnector3">
              <a:avLst>
                <a:gd name="adj1" fmla="val -201555"/>
              </a:avLst>
            </a:prstGeom>
            <a:noFill/>
            <a:ln w="25400">
              <a:solidFill>
                <a:schemeClr val="accent6">
                  <a:lumMod val="75000"/>
                </a:schemeClr>
              </a:solidFill>
              <a:headEnd type="none"/>
              <a:tailEnd type="triangle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Elipse 83">
              <a:extLst>
                <a:ext uri="{FF2B5EF4-FFF2-40B4-BE49-F238E27FC236}">
                  <a16:creationId xmlns:a16="http://schemas.microsoft.com/office/drawing/2014/main" id="{8DE88567-3767-4A07-BB5A-5B693E83B480}"/>
                </a:ext>
              </a:extLst>
            </p:cNvPr>
            <p:cNvSpPr/>
            <p:nvPr/>
          </p:nvSpPr>
          <p:spPr>
            <a:xfrm>
              <a:off x="11139427" y="3878914"/>
              <a:ext cx="922840" cy="410071"/>
            </a:xfrm>
            <a:prstGeom prst="ellipse">
              <a:avLst/>
            </a:prstGeom>
            <a:noFill/>
            <a:ln w="25400"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none" rtlCol="0" anchor="ctr">
              <a:spAutoFit/>
            </a:bodyPr>
            <a:lstStyle/>
            <a:p>
              <a:pPr marL="0" indent="1588" algn="ctr">
                <a:lnSpc>
                  <a:spcPct val="90000"/>
                </a:lnSpc>
                <a:buNone/>
              </a:pPr>
              <a:r>
                <a:rPr lang="es-ES" sz="1400" dirty="0">
                  <a:solidFill>
                    <a:schemeClr val="tx2"/>
                  </a:solidFill>
                </a:rPr>
                <a:t>fecha</a:t>
              </a:r>
            </a:p>
          </p:txBody>
        </p:sp>
      </p:grpSp>
      <p:sp>
        <p:nvSpPr>
          <p:cNvPr id="78" name="CuadroTexto 77">
            <a:extLst>
              <a:ext uri="{FF2B5EF4-FFF2-40B4-BE49-F238E27FC236}">
                <a16:creationId xmlns:a16="http://schemas.microsoft.com/office/drawing/2014/main" id="{50D42844-F6DC-4556-8E76-13EACB7BF8F9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  <p:sp>
        <p:nvSpPr>
          <p:cNvPr id="79" name="Marcador de número de diapositiva 7">
            <a:extLst>
              <a:ext uri="{FF2B5EF4-FFF2-40B4-BE49-F238E27FC236}">
                <a16:creationId xmlns:a16="http://schemas.microsoft.com/office/drawing/2014/main" id="{07D22EB4-70D8-4217-84E0-D9CD0BF0D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5011" y="6581001"/>
            <a:ext cx="762000" cy="228600"/>
          </a:xfrm>
        </p:spPr>
        <p:txBody>
          <a:bodyPr/>
          <a:lstStyle/>
          <a:p>
            <a:pPr rtl="0"/>
            <a:fld id="{022B156B-59AE-415F-B24B-8756D48BB977}" type="slidenum">
              <a:rPr lang="es-ES" noProof="0" smtClean="0"/>
              <a:t>8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28465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F2F4D7-5D66-4ECD-B19E-0E4689D183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211" y="304800"/>
            <a:ext cx="10503489" cy="1219200"/>
          </a:xfrm>
        </p:spPr>
        <p:txBody>
          <a:bodyPr/>
          <a:lstStyle/>
          <a:p>
            <a:r>
              <a:rPr lang="es-ES" dirty="0"/>
              <a:t>Extensiones del Modelo E/R (Extendidos)</a:t>
            </a:r>
            <a:br>
              <a:rPr lang="es-ES" dirty="0"/>
            </a:br>
            <a:endParaRPr lang="es-ES" dirty="0"/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2CA6C84E-DE61-4C64-B367-96E0C1224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71546"/>
            <a:ext cx="11734800" cy="5284804"/>
          </a:xfrm>
        </p:spPr>
        <p:txBody>
          <a:bodyPr/>
          <a:lstStyle/>
          <a:p>
            <a:pPr marL="457200" indent="-457200" algn="just">
              <a:buFont typeface="+mj-lt"/>
              <a:buAutoNum type="arabicPeriod"/>
            </a:pPr>
            <a:r>
              <a:rPr lang="es-ES" u="sng" dirty="0"/>
              <a:t>Generalización y especialización</a:t>
            </a:r>
            <a:r>
              <a:rPr lang="es-ES" dirty="0"/>
              <a:t>: </a:t>
            </a:r>
            <a:r>
              <a:rPr lang="es-ES" dirty="0">
                <a:solidFill>
                  <a:srgbClr val="92D050"/>
                </a:solidFill>
              </a:rPr>
              <a:t>Tratar la entidad generalizada como una entidad más. Se trata igual que las entidades especializadas como entidades fuertes o débiles. </a:t>
            </a:r>
            <a:r>
              <a:rPr lang="es-ES" dirty="0"/>
              <a:t>(Ojo hay otras opciones. Leer trans. </a:t>
            </a:r>
            <a:r>
              <a:rPr lang="es-ES" dirty="0" err="1"/>
              <a:t>pag.</a:t>
            </a:r>
            <a:r>
              <a:rPr lang="es-ES" dirty="0"/>
              <a:t> 28)</a:t>
            </a:r>
          </a:p>
          <a:p>
            <a:pPr marL="457200" indent="-457200" algn="just">
              <a:buFont typeface="+mj-lt"/>
              <a:buAutoNum type="arabicPeriod"/>
            </a:pPr>
            <a:endParaRPr lang="es-ES" dirty="0"/>
          </a:p>
          <a:p>
            <a:pPr marL="457200" indent="-457200" algn="just">
              <a:buFont typeface="+mj-lt"/>
              <a:buAutoNum type="arabicPeriod"/>
            </a:pPr>
            <a:endParaRPr lang="es-ES" dirty="0"/>
          </a:p>
          <a:p>
            <a:pPr marL="457200" indent="-457200" algn="just">
              <a:buFont typeface="+mj-lt"/>
              <a:buAutoNum type="arabicPeriod"/>
            </a:pPr>
            <a:r>
              <a:rPr lang="es-ES" u="sng" dirty="0"/>
              <a:t>Agregaciones</a:t>
            </a:r>
            <a:r>
              <a:rPr lang="es-ES" dirty="0"/>
              <a:t>: </a:t>
            </a:r>
            <a:r>
              <a:rPr lang="es-ES" dirty="0">
                <a:solidFill>
                  <a:srgbClr val="92D050"/>
                </a:solidFill>
              </a:rPr>
              <a:t>Se trata la agregación como una entidad más y se analiza la relación en base a su cardinal.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9173E576-1191-4B7F-9C68-53094162F0A8}"/>
              </a:ext>
            </a:extLst>
          </p:cNvPr>
          <p:cNvSpPr txBox="1"/>
          <p:nvPr/>
        </p:nvSpPr>
        <p:spPr>
          <a:xfrm>
            <a:off x="2806810" y="6581001"/>
            <a:ext cx="2981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Alberto de la Encina Vara</a:t>
            </a:r>
          </a:p>
        </p:txBody>
      </p:sp>
      <p:sp>
        <p:nvSpPr>
          <p:cNvPr id="9" name="Marcador de número de diapositiva 7">
            <a:extLst>
              <a:ext uri="{FF2B5EF4-FFF2-40B4-BE49-F238E27FC236}">
                <a16:creationId xmlns:a16="http://schemas.microsoft.com/office/drawing/2014/main" id="{EBBC14A9-F09C-412E-BAA6-900A46578686}"/>
              </a:ext>
            </a:extLst>
          </p:cNvPr>
          <p:cNvSpPr txBox="1">
            <a:spLocks/>
          </p:cNvSpPr>
          <p:nvPr/>
        </p:nvSpPr>
        <p:spPr>
          <a:xfrm>
            <a:off x="445011" y="65810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2B156B-59AE-415F-B24B-8756D48BB977}" type="slidenum">
              <a:rPr lang="es-ES" smtClean="0"/>
              <a:pPr/>
              <a:t>9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8077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Ilustración de naturaleza 16x9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9532663_TF03431377_TF03431377.potx" id="{173A8E5F-E093-4109-A5F4-14D2A0DC49D0}" vid="{EB6DDEBC-A3DA-4194-A0FB-2A77B1D3F949}"/>
    </a:ext>
  </a:extLst>
</a:theme>
</file>

<file path=ppt/theme/theme2.xml><?xml version="1.0" encoding="utf-8"?>
<a:theme xmlns:a="http://schemas.openxmlformats.org/drawingml/2006/main" name="Tema de Offic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Presentación de naturaleza, diseño ilustrado con un paisaje (pantalla panorámica)</Template>
  <TotalTime>698</TotalTime>
  <Words>1327</Words>
  <Application>Microsoft Office PowerPoint</Application>
  <PresentationFormat>Panorámica</PresentationFormat>
  <Paragraphs>249</Paragraphs>
  <Slides>16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4" baseType="lpstr">
      <vt:lpstr>Arial</vt:lpstr>
      <vt:lpstr>Cambria</vt:lpstr>
      <vt:lpstr>Constantia</vt:lpstr>
      <vt:lpstr>Courier</vt:lpstr>
      <vt:lpstr>Segoe Print</vt:lpstr>
      <vt:lpstr>Wingdings</vt:lpstr>
      <vt:lpstr>Wingdings 2</vt:lpstr>
      <vt:lpstr>Ilustración de naturaleza 16x9</vt:lpstr>
      <vt:lpstr>Bases de datos</vt:lpstr>
      <vt:lpstr>Presentación de PowerPoint</vt:lpstr>
      <vt:lpstr>Modelo Relacional:</vt:lpstr>
      <vt:lpstr>Modelo R</vt:lpstr>
      <vt:lpstr>Entidades y atributos:</vt:lpstr>
      <vt:lpstr>Entidades y atributos:</vt:lpstr>
      <vt:lpstr>Relaciones:</vt:lpstr>
      <vt:lpstr>Relaciones: </vt:lpstr>
      <vt:lpstr>Extensiones del Modelo E/R (Extendidos) </vt:lpstr>
      <vt:lpstr>Relaciones: </vt:lpstr>
      <vt:lpstr>OJO!</vt:lpstr>
      <vt:lpstr>Ejercicio:</vt:lpstr>
      <vt:lpstr>Ejercicio R</vt:lpstr>
      <vt:lpstr>Pasar a Modelo R (Exposiciones 2017): </vt:lpstr>
      <vt:lpstr>Esquema R: </vt:lpstr>
      <vt:lpstr>Esquema R: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Diseño del título</dc:title>
  <dc:creator>ALBERTO DE LA ENCINA VARA</dc:creator>
  <cp:lastModifiedBy>ALBERTO DE LA ENCINA VARA</cp:lastModifiedBy>
  <cp:revision>61</cp:revision>
  <dcterms:created xsi:type="dcterms:W3CDTF">2020-09-25T22:28:52Z</dcterms:created>
  <dcterms:modified xsi:type="dcterms:W3CDTF">2020-09-28T08:50:08Z</dcterms:modified>
</cp:coreProperties>
</file>